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31" r:id="rId5"/>
    <p:sldId id="2528" r:id="rId6"/>
    <p:sldId id="2523" r:id="rId7"/>
    <p:sldId id="2544" r:id="rId8"/>
    <p:sldId id="2469" r:id="rId9"/>
    <p:sldId id="2553" r:id="rId10"/>
    <p:sldId id="2546" r:id="rId11"/>
    <p:sldId id="2547" r:id="rId12"/>
    <p:sldId id="2548" r:id="rId13"/>
    <p:sldId id="2554" r:id="rId14"/>
    <p:sldId id="2551" r:id="rId15"/>
    <p:sldId id="2550" r:id="rId16"/>
    <p:sldId id="2545" r:id="rId17"/>
    <p:sldId id="2427" r:id="rId18"/>
    <p:sldId id="2431" r:id="rId19"/>
    <p:sldId id="2555" r:id="rId20"/>
    <p:sldId id="2541" r:id="rId21"/>
    <p:sldId id="2564" r:id="rId22"/>
    <p:sldId id="2565" r:id="rId23"/>
    <p:sldId id="2566" r:id="rId24"/>
    <p:sldId id="2567" r:id="rId25"/>
    <p:sldId id="2568" r:id="rId26"/>
    <p:sldId id="2542" r:id="rId27"/>
    <p:sldId id="2560" r:id="rId28"/>
    <p:sldId id="254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9A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95D58B-BFCB-457E-B33A-F339AF1444D6}" v="170" dt="2023-09-28T11:41:59.19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p:normalViewPr>
  <p:slideViewPr>
    <p:cSldViewPr snapToGrid="0" snapToObjects="1" showGuides="1">
      <p:cViewPr varScale="1">
        <p:scale>
          <a:sx n="111" d="100"/>
          <a:sy n="111" d="100"/>
        </p:scale>
        <p:origin x="594" y="96"/>
      </p:cViewPr>
      <p:guideLst>
        <p:guide orient="horz" pos="2112"/>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ttany kyncl" userId="0c0e5126d17412fb" providerId="LiveId" clId="{F495D58B-BFCB-457E-B33A-F339AF1444D6}"/>
    <pc:docChg chg="undo redo custSel addSld delSld modSld sldOrd modMainMaster">
      <pc:chgData name="brittany kyncl" userId="0c0e5126d17412fb" providerId="LiveId" clId="{F495D58B-BFCB-457E-B33A-F339AF1444D6}" dt="2023-09-28T22:25:45.463" v="18058" actId="20577"/>
      <pc:docMkLst>
        <pc:docMk/>
      </pc:docMkLst>
      <pc:sldChg chg="addSp delSp modSp del mod modClrScheme chgLayout">
        <pc:chgData name="brittany kyncl" userId="0c0e5126d17412fb" providerId="LiveId" clId="{F495D58B-BFCB-457E-B33A-F339AF1444D6}" dt="2023-09-28T04:14:18.639" v="508" actId="47"/>
        <pc:sldMkLst>
          <pc:docMk/>
          <pc:sldMk cId="59582380" sldId="256"/>
        </pc:sldMkLst>
        <pc:spChg chg="del mod">
          <ac:chgData name="brittany kyncl" userId="0c0e5126d17412fb" providerId="LiveId" clId="{F495D58B-BFCB-457E-B33A-F339AF1444D6}" dt="2023-09-28T04:10:48.061" v="468" actId="478"/>
          <ac:spMkLst>
            <pc:docMk/>
            <pc:sldMk cId="59582380" sldId="256"/>
            <ac:spMk id="2" creationId="{D3D8A761-4FF9-4CEB-80F5-216BB692509B}"/>
          </ac:spMkLst>
        </pc:spChg>
        <pc:spChg chg="mod">
          <ac:chgData name="brittany kyncl" userId="0c0e5126d17412fb" providerId="LiveId" clId="{F495D58B-BFCB-457E-B33A-F339AF1444D6}" dt="2023-09-28T04:10:43.967" v="467" actId="26606"/>
          <ac:spMkLst>
            <pc:docMk/>
            <pc:sldMk cId="59582380" sldId="256"/>
            <ac:spMk id="4" creationId="{E98DCA46-603B-4178-8707-30E192CE6B8D}"/>
          </ac:spMkLst>
        </pc:spChg>
        <pc:spChg chg="add del mod">
          <ac:chgData name="brittany kyncl" userId="0c0e5126d17412fb" providerId="LiveId" clId="{F495D58B-BFCB-457E-B33A-F339AF1444D6}" dt="2023-09-28T03:42:52.846" v="241" actId="478"/>
          <ac:spMkLst>
            <pc:docMk/>
            <pc:sldMk cId="59582380" sldId="256"/>
            <ac:spMk id="5" creationId="{5B45C984-89D5-9386-377E-F5A6C0468645}"/>
          </ac:spMkLst>
        </pc:spChg>
        <pc:spChg chg="mod">
          <ac:chgData name="brittany kyncl" userId="0c0e5126d17412fb" providerId="LiveId" clId="{F495D58B-BFCB-457E-B33A-F339AF1444D6}" dt="2023-09-28T04:10:43.967" v="467" actId="26606"/>
          <ac:spMkLst>
            <pc:docMk/>
            <pc:sldMk cId="59582380" sldId="256"/>
            <ac:spMk id="7" creationId="{78C77308-823D-BF9E-70EF-22229A5089BA}"/>
          </ac:spMkLst>
        </pc:spChg>
        <pc:spChg chg="del">
          <ac:chgData name="brittany kyncl" userId="0c0e5126d17412fb" providerId="LiveId" clId="{F495D58B-BFCB-457E-B33A-F339AF1444D6}" dt="2023-09-28T03:42:51.353" v="240" actId="478"/>
          <ac:spMkLst>
            <pc:docMk/>
            <pc:sldMk cId="59582380" sldId="256"/>
            <ac:spMk id="11" creationId="{E9895F57-13C7-9E6D-6D90-94D7EAAE0ED6}"/>
          </ac:spMkLst>
        </pc:spChg>
        <pc:spChg chg="add mod">
          <ac:chgData name="brittany kyncl" userId="0c0e5126d17412fb" providerId="LiveId" clId="{F495D58B-BFCB-457E-B33A-F339AF1444D6}" dt="2023-09-28T04:10:43.967" v="467" actId="26606"/>
          <ac:spMkLst>
            <pc:docMk/>
            <pc:sldMk cId="59582380" sldId="256"/>
            <ac:spMk id="12" creationId="{C400BE48-7250-2EE5-D645-6EC0563EE0F6}"/>
          </ac:spMkLst>
        </pc:spChg>
        <pc:spChg chg="add mod">
          <ac:chgData name="brittany kyncl" userId="0c0e5126d17412fb" providerId="LiveId" clId="{F495D58B-BFCB-457E-B33A-F339AF1444D6}" dt="2023-09-28T04:10:43.967" v="467" actId="26606"/>
          <ac:spMkLst>
            <pc:docMk/>
            <pc:sldMk cId="59582380" sldId="256"/>
            <ac:spMk id="14" creationId="{7FB7484A-3C99-DF68-4595-AC0925140890}"/>
          </ac:spMkLst>
        </pc:spChg>
        <pc:spChg chg="add mod">
          <ac:chgData name="brittany kyncl" userId="0c0e5126d17412fb" providerId="LiveId" clId="{F495D58B-BFCB-457E-B33A-F339AF1444D6}" dt="2023-09-28T04:10:43.967" v="467" actId="26606"/>
          <ac:spMkLst>
            <pc:docMk/>
            <pc:sldMk cId="59582380" sldId="256"/>
            <ac:spMk id="16" creationId="{447D20C2-8716-6D7A-D3C5-CD973BF43208}"/>
          </ac:spMkLst>
        </pc:spChg>
        <pc:spChg chg="add mod">
          <ac:chgData name="brittany kyncl" userId="0c0e5126d17412fb" providerId="LiveId" clId="{F495D58B-BFCB-457E-B33A-F339AF1444D6}" dt="2023-09-28T04:10:43.967" v="467" actId="26606"/>
          <ac:spMkLst>
            <pc:docMk/>
            <pc:sldMk cId="59582380" sldId="256"/>
            <ac:spMk id="18" creationId="{DCA54294-2EBF-4F7D-B9B7-4DFA1543F530}"/>
          </ac:spMkLst>
        </pc:spChg>
        <pc:spChg chg="add mod">
          <ac:chgData name="brittany kyncl" userId="0c0e5126d17412fb" providerId="LiveId" clId="{F495D58B-BFCB-457E-B33A-F339AF1444D6}" dt="2023-09-28T04:10:43.967" v="467" actId="26606"/>
          <ac:spMkLst>
            <pc:docMk/>
            <pc:sldMk cId="59582380" sldId="256"/>
            <ac:spMk id="20" creationId="{1022CDDA-C960-0845-D894-F555BB9AE70B}"/>
          </ac:spMkLst>
        </pc:spChg>
        <pc:spChg chg="add mod">
          <ac:chgData name="brittany kyncl" userId="0c0e5126d17412fb" providerId="LiveId" clId="{F495D58B-BFCB-457E-B33A-F339AF1444D6}" dt="2023-09-28T04:10:43.967" v="467" actId="26606"/>
          <ac:spMkLst>
            <pc:docMk/>
            <pc:sldMk cId="59582380" sldId="256"/>
            <ac:spMk id="22" creationId="{CA07EB40-469C-A499-AA47-38BF81515BFA}"/>
          </ac:spMkLst>
        </pc:spChg>
        <pc:spChg chg="add mod">
          <ac:chgData name="brittany kyncl" userId="0c0e5126d17412fb" providerId="LiveId" clId="{F495D58B-BFCB-457E-B33A-F339AF1444D6}" dt="2023-09-28T04:10:43.967" v="467" actId="26606"/>
          <ac:spMkLst>
            <pc:docMk/>
            <pc:sldMk cId="59582380" sldId="256"/>
            <ac:spMk id="24" creationId="{DFFF6A18-521F-D56E-E88C-E61958218484}"/>
          </ac:spMkLst>
        </pc:spChg>
        <pc:picChg chg="add mod">
          <ac:chgData name="brittany kyncl" userId="0c0e5126d17412fb" providerId="LiveId" clId="{F495D58B-BFCB-457E-B33A-F339AF1444D6}" dt="2023-09-28T03:42:53.762" v="242"/>
          <ac:picMkLst>
            <pc:docMk/>
            <pc:sldMk cId="59582380" sldId="256"/>
            <ac:picMk id="6" creationId="{BA002136-740C-B950-8991-17250CFFFAD6}"/>
          </ac:picMkLst>
        </pc:picChg>
      </pc:sldChg>
      <pc:sldChg chg="addSp delSp modSp mod ord">
        <pc:chgData name="brittany kyncl" userId="0c0e5126d17412fb" providerId="LiveId" clId="{F495D58B-BFCB-457E-B33A-F339AF1444D6}" dt="2023-09-28T09:58:08.962" v="14973"/>
        <pc:sldMkLst>
          <pc:docMk/>
          <pc:sldMk cId="1183416407" sldId="2427"/>
        </pc:sldMkLst>
        <pc:spChg chg="mod">
          <ac:chgData name="brittany kyncl" userId="0c0e5126d17412fb" providerId="LiveId" clId="{F495D58B-BFCB-457E-B33A-F339AF1444D6}" dt="2023-09-28T03:38:45.750" v="121" actId="14100"/>
          <ac:spMkLst>
            <pc:docMk/>
            <pc:sldMk cId="1183416407" sldId="2427"/>
            <ac:spMk id="2" creationId="{626E21E7-B3EB-5C57-2F33-B2E161EA7426}"/>
          </ac:spMkLst>
        </pc:spChg>
        <pc:spChg chg="add del mod">
          <ac:chgData name="brittany kyncl" userId="0c0e5126d17412fb" providerId="LiveId" clId="{F495D58B-BFCB-457E-B33A-F339AF1444D6}" dt="2023-09-28T03:42:32.609" v="235" actId="478"/>
          <ac:spMkLst>
            <pc:docMk/>
            <pc:sldMk cId="1183416407" sldId="2427"/>
            <ac:spMk id="4" creationId="{CD82CEFE-24AC-53BD-1F18-5C4AE281933E}"/>
          </ac:spMkLst>
        </pc:spChg>
        <pc:spChg chg="del mod">
          <ac:chgData name="brittany kyncl" userId="0c0e5126d17412fb" providerId="LiveId" clId="{F495D58B-BFCB-457E-B33A-F339AF1444D6}" dt="2023-09-28T09:56:41.695" v="14947" actId="478"/>
          <ac:spMkLst>
            <pc:docMk/>
            <pc:sldMk cId="1183416407" sldId="2427"/>
            <ac:spMk id="6" creationId="{39AE0A8A-2B01-FC43-AA90-88BA2A4E3F7F}"/>
          </ac:spMkLst>
        </pc:spChg>
        <pc:spChg chg="add del mod">
          <ac:chgData name="brittany kyncl" userId="0c0e5126d17412fb" providerId="LiveId" clId="{F495D58B-BFCB-457E-B33A-F339AF1444D6}" dt="2023-09-28T09:55:36.823" v="14922" actId="22"/>
          <ac:spMkLst>
            <pc:docMk/>
            <pc:sldMk cId="1183416407" sldId="2427"/>
            <ac:spMk id="8" creationId="{73B308A0-38F6-0442-BE4A-8635ED5B64F1}"/>
          </ac:spMkLst>
        </pc:spChg>
        <pc:spChg chg="del mod">
          <ac:chgData name="brittany kyncl" userId="0c0e5126d17412fb" providerId="LiveId" clId="{F495D58B-BFCB-457E-B33A-F339AF1444D6}" dt="2023-09-28T09:55:50.670" v="14925" actId="478"/>
          <ac:spMkLst>
            <pc:docMk/>
            <pc:sldMk cId="1183416407" sldId="2427"/>
            <ac:spMk id="13" creationId="{D8714EE5-8E15-6B41-9518-644A043BB8FC}"/>
          </ac:spMkLst>
        </pc:spChg>
        <pc:spChg chg="add del mod">
          <ac:chgData name="brittany kyncl" userId="0c0e5126d17412fb" providerId="LiveId" clId="{F495D58B-BFCB-457E-B33A-F339AF1444D6}" dt="2023-09-28T09:55:53.733" v="14926" actId="478"/>
          <ac:spMkLst>
            <pc:docMk/>
            <pc:sldMk cId="1183416407" sldId="2427"/>
            <ac:spMk id="14" creationId="{F7D81A59-4A21-570F-7C1B-ADFD9E1EA865}"/>
          </ac:spMkLst>
        </pc:spChg>
        <pc:spChg chg="add del mod">
          <ac:chgData name="brittany kyncl" userId="0c0e5126d17412fb" providerId="LiveId" clId="{F495D58B-BFCB-457E-B33A-F339AF1444D6}" dt="2023-09-28T09:56:48.125" v="14950" actId="478"/>
          <ac:spMkLst>
            <pc:docMk/>
            <pc:sldMk cId="1183416407" sldId="2427"/>
            <ac:spMk id="16" creationId="{3C3F5EBF-D088-AE81-446A-D5FED16A8B57}"/>
          </ac:spMkLst>
        </pc:spChg>
        <pc:spChg chg="add del mod">
          <ac:chgData name="brittany kyncl" userId="0c0e5126d17412fb" providerId="LiveId" clId="{F495D58B-BFCB-457E-B33A-F339AF1444D6}" dt="2023-09-28T09:56:45.437" v="14949" actId="478"/>
          <ac:spMkLst>
            <pc:docMk/>
            <pc:sldMk cId="1183416407" sldId="2427"/>
            <ac:spMk id="18" creationId="{0352EA46-8875-4A61-4A82-B521EABF67A8}"/>
          </ac:spMkLst>
        </pc:spChg>
        <pc:spChg chg="del">
          <ac:chgData name="brittany kyncl" userId="0c0e5126d17412fb" providerId="LiveId" clId="{F495D58B-BFCB-457E-B33A-F339AF1444D6}" dt="2023-09-28T03:42:31.477" v="234" actId="478"/>
          <ac:spMkLst>
            <pc:docMk/>
            <pc:sldMk cId="1183416407" sldId="2427"/>
            <ac:spMk id="31" creationId="{3EC3ED20-CB76-1340-0B2F-8087663A25FC}"/>
          </ac:spMkLst>
        </pc:spChg>
        <pc:graphicFrameChg chg="del modGraphic">
          <ac:chgData name="brittany kyncl" userId="0c0e5126d17412fb" providerId="LiveId" clId="{F495D58B-BFCB-457E-B33A-F339AF1444D6}" dt="2023-09-28T09:53:30.206" v="14886" actId="478"/>
          <ac:graphicFrameMkLst>
            <pc:docMk/>
            <pc:sldMk cId="1183416407" sldId="2427"/>
            <ac:graphicFrameMk id="12" creationId="{6B27A8E2-B17E-3949-8E3A-8111DF5F8DF8}"/>
          </ac:graphicFrameMkLst>
        </pc:graphicFrameChg>
        <pc:picChg chg="add mod">
          <ac:chgData name="brittany kyncl" userId="0c0e5126d17412fb" providerId="LiveId" clId="{F495D58B-BFCB-457E-B33A-F339AF1444D6}" dt="2023-09-28T03:42:33.683" v="236"/>
          <ac:picMkLst>
            <pc:docMk/>
            <pc:sldMk cId="1183416407" sldId="2427"/>
            <ac:picMk id="5" creationId="{9E1247D5-41C5-2509-D27C-2BCE7A82FC54}"/>
          </ac:picMkLst>
        </pc:picChg>
        <pc:picChg chg="add del mod ord">
          <ac:chgData name="brittany kyncl" userId="0c0e5126d17412fb" providerId="LiveId" clId="{F495D58B-BFCB-457E-B33A-F339AF1444D6}" dt="2023-09-28T09:57:01.228" v="14952" actId="1076"/>
          <ac:picMkLst>
            <pc:docMk/>
            <pc:sldMk cId="1183416407" sldId="2427"/>
            <ac:picMk id="10" creationId="{F34225FF-9913-085B-17DA-A6A59C202FFA}"/>
          </ac:picMkLst>
        </pc:picChg>
      </pc:sldChg>
      <pc:sldChg chg="addSp delSp modSp mod ord">
        <pc:chgData name="brittany kyncl" userId="0c0e5126d17412fb" providerId="LiveId" clId="{F495D58B-BFCB-457E-B33A-F339AF1444D6}" dt="2023-09-28T11:48:53.744" v="18041" actId="2"/>
        <pc:sldMkLst>
          <pc:docMk/>
          <pc:sldMk cId="675229469" sldId="2431"/>
        </pc:sldMkLst>
        <pc:spChg chg="mod">
          <ac:chgData name="brittany kyncl" userId="0c0e5126d17412fb" providerId="LiveId" clId="{F495D58B-BFCB-457E-B33A-F339AF1444D6}" dt="2023-09-28T03:38:41.192" v="119" actId="14100"/>
          <ac:spMkLst>
            <pc:docMk/>
            <pc:sldMk cId="675229469" sldId="2431"/>
            <ac:spMk id="2" creationId="{B3F33CE0-324F-20B5-17F7-340D4EF1AB25}"/>
          </ac:spMkLst>
        </pc:spChg>
        <pc:spChg chg="add del mod">
          <ac:chgData name="brittany kyncl" userId="0c0e5126d17412fb" providerId="LiveId" clId="{F495D58B-BFCB-457E-B33A-F339AF1444D6}" dt="2023-09-28T03:41:58.598" v="228" actId="478"/>
          <ac:spMkLst>
            <pc:docMk/>
            <pc:sldMk cId="675229469" sldId="2431"/>
            <ac:spMk id="4" creationId="{C552963F-8BAE-18F7-6EFF-829D18C20711}"/>
          </ac:spMkLst>
        </pc:spChg>
        <pc:spChg chg="add del mod">
          <ac:chgData name="brittany kyncl" userId="0c0e5126d17412fb" providerId="LiveId" clId="{F495D58B-BFCB-457E-B33A-F339AF1444D6}" dt="2023-09-28T09:57:46.141" v="14968" actId="478"/>
          <ac:spMkLst>
            <pc:docMk/>
            <pc:sldMk cId="675229469" sldId="2431"/>
            <ac:spMk id="7" creationId="{BFEDA582-E781-FCF6-8E8D-610081C63775}"/>
          </ac:spMkLst>
        </pc:spChg>
        <pc:spChg chg="mod">
          <ac:chgData name="brittany kyncl" userId="0c0e5126d17412fb" providerId="LiveId" clId="{F495D58B-BFCB-457E-B33A-F339AF1444D6}" dt="2023-09-28T10:31:26.962" v="15935" actId="1076"/>
          <ac:spMkLst>
            <pc:docMk/>
            <pc:sldMk cId="675229469" sldId="2431"/>
            <ac:spMk id="8" creationId="{AB58A585-52FA-4A45-B2D0-660EC2D22B31}"/>
          </ac:spMkLst>
        </pc:spChg>
        <pc:spChg chg="del">
          <ac:chgData name="brittany kyncl" userId="0c0e5126d17412fb" providerId="LiveId" clId="{F495D58B-BFCB-457E-B33A-F339AF1444D6}" dt="2023-09-28T03:41:56.541" v="227" actId="478"/>
          <ac:spMkLst>
            <pc:docMk/>
            <pc:sldMk cId="675229469" sldId="2431"/>
            <ac:spMk id="9" creationId="{B93DB58A-52A5-8A21-BB00-5C97C1276CD4}"/>
          </ac:spMkLst>
        </pc:spChg>
        <pc:spChg chg="mod">
          <ac:chgData name="brittany kyncl" userId="0c0e5126d17412fb" providerId="LiveId" clId="{F495D58B-BFCB-457E-B33A-F339AF1444D6}" dt="2023-09-28T11:48:53.744" v="18041" actId="2"/>
          <ac:spMkLst>
            <pc:docMk/>
            <pc:sldMk cId="675229469" sldId="2431"/>
            <ac:spMk id="10" creationId="{76C3E0A7-1C3E-0A40-AC21-1EAD4086CBB7}"/>
          </ac:spMkLst>
        </pc:spChg>
        <pc:spChg chg="del">
          <ac:chgData name="brittany kyncl" userId="0c0e5126d17412fb" providerId="LiveId" clId="{F495D58B-BFCB-457E-B33A-F339AF1444D6}" dt="2023-09-28T10:04:02.899" v="15176" actId="478"/>
          <ac:spMkLst>
            <pc:docMk/>
            <pc:sldMk cId="675229469" sldId="2431"/>
            <ac:spMk id="12" creationId="{F82458FA-5D5F-6A41-B047-910858C1E142}"/>
          </ac:spMkLst>
        </pc:spChg>
        <pc:spChg chg="add del mod">
          <ac:chgData name="brittany kyncl" userId="0c0e5126d17412fb" providerId="LiveId" clId="{F495D58B-BFCB-457E-B33A-F339AF1444D6}" dt="2023-09-28T10:04:05.492" v="15177" actId="478"/>
          <ac:spMkLst>
            <pc:docMk/>
            <pc:sldMk cId="675229469" sldId="2431"/>
            <ac:spMk id="16" creationId="{8BDC0BAB-386C-1A12-CDEB-7F97AC24F3F7}"/>
          </ac:spMkLst>
        </pc:spChg>
        <pc:spChg chg="add mod">
          <ac:chgData name="brittany kyncl" userId="0c0e5126d17412fb" providerId="LiveId" clId="{F495D58B-BFCB-457E-B33A-F339AF1444D6}" dt="2023-09-28T10:31:29.881" v="15936" actId="1076"/>
          <ac:spMkLst>
            <pc:docMk/>
            <pc:sldMk cId="675229469" sldId="2431"/>
            <ac:spMk id="17" creationId="{A6F46905-8877-7721-1BF6-1E164C7EC9F6}"/>
          </ac:spMkLst>
        </pc:spChg>
        <pc:graphicFrameChg chg="del">
          <ac:chgData name="brittany kyncl" userId="0c0e5126d17412fb" providerId="LiveId" clId="{F495D58B-BFCB-457E-B33A-F339AF1444D6}" dt="2023-09-28T09:57:38.571" v="14965" actId="478"/>
          <ac:graphicFrameMkLst>
            <pc:docMk/>
            <pc:sldMk cId="675229469" sldId="2431"/>
            <ac:graphicFrameMk id="11" creationId="{B5F670E4-3406-294C-82F8-C8DEF2678A09}"/>
          </ac:graphicFrameMkLst>
        </pc:graphicFrameChg>
        <pc:picChg chg="add mod">
          <ac:chgData name="brittany kyncl" userId="0c0e5126d17412fb" providerId="LiveId" clId="{F495D58B-BFCB-457E-B33A-F339AF1444D6}" dt="2023-09-28T03:42:01.208" v="230" actId="1038"/>
          <ac:picMkLst>
            <pc:docMk/>
            <pc:sldMk cId="675229469" sldId="2431"/>
            <ac:picMk id="5" creationId="{A64555F0-C526-CE02-9379-B37441C7CE4C}"/>
          </ac:picMkLst>
        </pc:picChg>
        <pc:picChg chg="add mod">
          <ac:chgData name="brittany kyncl" userId="0c0e5126d17412fb" providerId="LiveId" clId="{F495D58B-BFCB-457E-B33A-F339AF1444D6}" dt="2023-09-28T09:57:53.714" v="14971" actId="1076"/>
          <ac:picMkLst>
            <pc:docMk/>
            <pc:sldMk cId="675229469" sldId="2431"/>
            <ac:picMk id="14" creationId="{8309B890-F59E-5F3F-CA21-B2F8BA0C9722}"/>
          </ac:picMkLst>
        </pc:picChg>
      </pc:sldChg>
      <pc:sldChg chg="addSp delSp modSp mod ord">
        <pc:chgData name="brittany kyncl" userId="0c0e5126d17412fb" providerId="LiveId" clId="{F495D58B-BFCB-457E-B33A-F339AF1444D6}" dt="2023-09-28T22:14:49.057" v="18054" actId="20577"/>
        <pc:sldMkLst>
          <pc:docMk/>
          <pc:sldMk cId="3957067922" sldId="2469"/>
        </pc:sldMkLst>
        <pc:spChg chg="mod">
          <ac:chgData name="brittany kyncl" userId="0c0e5126d17412fb" providerId="LiveId" clId="{F495D58B-BFCB-457E-B33A-F339AF1444D6}" dt="2023-09-28T03:38:23.191" v="113" actId="14100"/>
          <ac:spMkLst>
            <pc:docMk/>
            <pc:sldMk cId="3957067922" sldId="2469"/>
            <ac:spMk id="2" creationId="{7A62CF27-1ECA-7D2B-9D1D-B070E6B36CCA}"/>
          </ac:spMkLst>
        </pc:spChg>
        <pc:spChg chg="add del mod">
          <ac:chgData name="brittany kyncl" userId="0c0e5126d17412fb" providerId="LiveId" clId="{F495D58B-BFCB-457E-B33A-F339AF1444D6}" dt="2023-09-28T03:41:00.500" v="214" actId="478"/>
          <ac:spMkLst>
            <pc:docMk/>
            <pc:sldMk cId="3957067922" sldId="2469"/>
            <ac:spMk id="4" creationId="{2E36091F-AB1D-D87E-9CC8-9EAA945B1ADD}"/>
          </ac:spMkLst>
        </pc:spChg>
        <pc:spChg chg="mod">
          <ac:chgData name="brittany kyncl" userId="0c0e5126d17412fb" providerId="LiveId" clId="{F495D58B-BFCB-457E-B33A-F339AF1444D6}" dt="2023-09-28T22:14:49.057" v="18054" actId="20577"/>
          <ac:spMkLst>
            <pc:docMk/>
            <pc:sldMk cId="3957067922" sldId="2469"/>
            <ac:spMk id="11" creationId="{2DDA8123-7ECD-2A44-A629-7F2DB0D01D34}"/>
          </ac:spMkLst>
        </pc:spChg>
        <pc:spChg chg="del">
          <ac:chgData name="brittany kyncl" userId="0c0e5126d17412fb" providerId="LiveId" clId="{F495D58B-BFCB-457E-B33A-F339AF1444D6}" dt="2023-09-28T03:40:58.297" v="213" actId="478"/>
          <ac:spMkLst>
            <pc:docMk/>
            <pc:sldMk cId="3957067922" sldId="2469"/>
            <ac:spMk id="16" creationId="{F4E2D50E-1B0B-6638-B0E4-76816F24171D}"/>
          </ac:spMkLst>
        </pc:spChg>
        <pc:spChg chg="add del mod ord">
          <ac:chgData name="brittany kyncl" userId="0c0e5126d17412fb" providerId="LiveId" clId="{F495D58B-BFCB-457E-B33A-F339AF1444D6}" dt="2023-09-28T06:41:33.846" v="4336" actId="478"/>
          <ac:spMkLst>
            <pc:docMk/>
            <pc:sldMk cId="3957067922" sldId="2469"/>
            <ac:spMk id="17" creationId="{653037AB-4D42-0A85-2115-3551FCFEA8AD}"/>
          </ac:spMkLst>
        </pc:spChg>
        <pc:spChg chg="add mod ord">
          <ac:chgData name="brittany kyncl" userId="0c0e5126d17412fb" providerId="LiveId" clId="{F495D58B-BFCB-457E-B33A-F339AF1444D6}" dt="2023-09-28T06:45:45.029" v="4358" actId="207"/>
          <ac:spMkLst>
            <pc:docMk/>
            <pc:sldMk cId="3957067922" sldId="2469"/>
            <ac:spMk id="18" creationId="{0D16AEE3-E169-594B-8BF7-810181DD8649}"/>
          </ac:spMkLst>
        </pc:spChg>
        <pc:spChg chg="mod">
          <ac:chgData name="brittany kyncl" userId="0c0e5126d17412fb" providerId="LiveId" clId="{F495D58B-BFCB-457E-B33A-F339AF1444D6}" dt="2023-09-28T07:13:58.945" v="6464" actId="1076"/>
          <ac:spMkLst>
            <pc:docMk/>
            <pc:sldMk cId="3957067922" sldId="2469"/>
            <ac:spMk id="20" creationId="{12FCB55E-59A0-A24E-82CA-C867595835BD}"/>
          </ac:spMkLst>
        </pc:spChg>
        <pc:spChg chg="del mod">
          <ac:chgData name="brittany kyncl" userId="0c0e5126d17412fb" providerId="LiveId" clId="{F495D58B-BFCB-457E-B33A-F339AF1444D6}" dt="2023-09-28T06:53:10.892" v="4382" actId="478"/>
          <ac:spMkLst>
            <pc:docMk/>
            <pc:sldMk cId="3957067922" sldId="2469"/>
            <ac:spMk id="21" creationId="{AE6AE7FB-4892-5B4E-A7DB-B0F56C1C98F7}"/>
          </ac:spMkLst>
        </pc:spChg>
        <pc:spChg chg="add del mod">
          <ac:chgData name="brittany kyncl" userId="0c0e5126d17412fb" providerId="LiveId" clId="{F495D58B-BFCB-457E-B33A-F339AF1444D6}" dt="2023-09-28T06:53:13.564" v="4383" actId="478"/>
          <ac:spMkLst>
            <pc:docMk/>
            <pc:sldMk cId="3957067922" sldId="2469"/>
            <ac:spMk id="24" creationId="{60B9F6C5-D5EE-605C-B13D-B1936DC97CD8}"/>
          </ac:spMkLst>
        </pc:spChg>
        <pc:graphicFrameChg chg="add del mod">
          <ac:chgData name="brittany kyncl" userId="0c0e5126d17412fb" providerId="LiveId" clId="{F495D58B-BFCB-457E-B33A-F339AF1444D6}" dt="2023-09-28T06:37:19.022" v="4308" actId="478"/>
          <ac:graphicFrameMkLst>
            <pc:docMk/>
            <pc:sldMk cId="3957067922" sldId="2469"/>
            <ac:graphicFrameMk id="7" creationId="{CACBFFFB-C4F3-2EAC-EBD0-86CD67D4B150}"/>
          </ac:graphicFrameMkLst>
        </pc:graphicFrameChg>
        <pc:picChg chg="del">
          <ac:chgData name="brittany kyncl" userId="0c0e5126d17412fb" providerId="LiveId" clId="{F495D58B-BFCB-457E-B33A-F339AF1444D6}" dt="2023-09-28T06:40:08.626" v="4318" actId="478"/>
          <ac:picMkLst>
            <pc:docMk/>
            <pc:sldMk cId="3957067922" sldId="2469"/>
            <ac:picMk id="5" creationId="{F1AF67EB-A440-4F40-861A-A266D594A0BE}"/>
          </ac:picMkLst>
        </pc:picChg>
        <pc:picChg chg="add mod">
          <ac:chgData name="brittany kyncl" userId="0c0e5126d17412fb" providerId="LiveId" clId="{F495D58B-BFCB-457E-B33A-F339AF1444D6}" dt="2023-09-28T03:41:48.470" v="224" actId="1038"/>
          <ac:picMkLst>
            <pc:docMk/>
            <pc:sldMk cId="3957067922" sldId="2469"/>
            <ac:picMk id="6" creationId="{D4D95F99-E988-C2E0-DA69-711A6AC5DAF0}"/>
          </ac:picMkLst>
        </pc:picChg>
        <pc:picChg chg="add del mod">
          <ac:chgData name="brittany kyncl" userId="0c0e5126d17412fb" providerId="LiveId" clId="{F495D58B-BFCB-457E-B33A-F339AF1444D6}" dt="2023-09-28T06:38:27.140" v="4312" actId="478"/>
          <ac:picMkLst>
            <pc:docMk/>
            <pc:sldMk cId="3957067922" sldId="2469"/>
            <ac:picMk id="9" creationId="{8ED2CD0C-AD10-2C08-E51F-6F2A6C40A702}"/>
          </ac:picMkLst>
        </pc:picChg>
        <pc:picChg chg="add mod">
          <ac:chgData name="brittany kyncl" userId="0c0e5126d17412fb" providerId="LiveId" clId="{F495D58B-BFCB-457E-B33A-F339AF1444D6}" dt="2023-09-28T06:46:28.334" v="4362" actId="14100"/>
          <ac:picMkLst>
            <pc:docMk/>
            <pc:sldMk cId="3957067922" sldId="2469"/>
            <ac:picMk id="12" creationId="{442D7548-4BCA-A818-D127-BC8402EBA98E}"/>
          </ac:picMkLst>
        </pc:picChg>
        <pc:picChg chg="add mod">
          <ac:chgData name="brittany kyncl" userId="0c0e5126d17412fb" providerId="LiveId" clId="{F495D58B-BFCB-457E-B33A-F339AF1444D6}" dt="2023-09-28T06:44:33.363" v="4351" actId="1035"/>
          <ac:picMkLst>
            <pc:docMk/>
            <pc:sldMk cId="3957067922" sldId="2469"/>
            <ac:picMk id="14" creationId="{7BB5256A-52D0-921C-A071-A051BDF4D5A0}"/>
          </ac:picMkLst>
        </pc:picChg>
        <pc:picChg chg="add mod">
          <ac:chgData name="brittany kyncl" userId="0c0e5126d17412fb" providerId="LiveId" clId="{F495D58B-BFCB-457E-B33A-F339AF1444D6}" dt="2023-09-28T06:46:42.824" v="4377" actId="1038"/>
          <ac:picMkLst>
            <pc:docMk/>
            <pc:sldMk cId="3957067922" sldId="2469"/>
            <ac:picMk id="22" creationId="{9E9B70F9-A82A-F128-EBA5-D4B6905373F1}"/>
          </ac:picMkLst>
        </pc:picChg>
      </pc:sldChg>
      <pc:sldChg chg="addSp delSp modSp mod ord">
        <pc:chgData name="brittany kyncl" userId="0c0e5126d17412fb" providerId="LiveId" clId="{F495D58B-BFCB-457E-B33A-F339AF1444D6}" dt="2023-09-28T11:44:36.967" v="17964" actId="20577"/>
        <pc:sldMkLst>
          <pc:docMk/>
          <pc:sldMk cId="2005310404" sldId="2523"/>
        </pc:sldMkLst>
        <pc:spChg chg="mod">
          <ac:chgData name="brittany kyncl" userId="0c0e5126d17412fb" providerId="LiveId" clId="{F495D58B-BFCB-457E-B33A-F339AF1444D6}" dt="2023-09-28T03:38:36.124" v="117" actId="14100"/>
          <ac:spMkLst>
            <pc:docMk/>
            <pc:sldMk cId="2005310404" sldId="2523"/>
            <ac:spMk id="2" creationId="{5A46B0E8-5AF0-8E61-FFA1-72B1C98E734D}"/>
          </ac:spMkLst>
        </pc:spChg>
        <pc:spChg chg="mod">
          <ac:chgData name="brittany kyncl" userId="0c0e5126d17412fb" providerId="LiveId" clId="{F495D58B-BFCB-457E-B33A-F339AF1444D6}" dt="2023-09-28T04:19:19.580" v="707" actId="14838"/>
          <ac:spMkLst>
            <pc:docMk/>
            <pc:sldMk cId="2005310404" sldId="2523"/>
            <ac:spMk id="7" creationId="{D67182A4-D17D-4F6A-B389-045E096E89AD}"/>
          </ac:spMkLst>
        </pc:spChg>
        <pc:spChg chg="add del mod ord">
          <ac:chgData name="brittany kyncl" userId="0c0e5126d17412fb" providerId="LiveId" clId="{F495D58B-BFCB-457E-B33A-F339AF1444D6}" dt="2023-09-28T04:13:24.312" v="483" actId="931"/>
          <ac:spMkLst>
            <pc:docMk/>
            <pc:sldMk cId="2005310404" sldId="2523"/>
            <ac:spMk id="8" creationId="{E7810DBD-176E-C73F-E5B4-B94C893F4620}"/>
          </ac:spMkLst>
        </pc:spChg>
        <pc:spChg chg="mod">
          <ac:chgData name="brittany kyncl" userId="0c0e5126d17412fb" providerId="LiveId" clId="{F495D58B-BFCB-457E-B33A-F339AF1444D6}" dt="2023-09-28T04:17:24.338" v="694" actId="1035"/>
          <ac:spMkLst>
            <pc:docMk/>
            <pc:sldMk cId="2005310404" sldId="2523"/>
            <ac:spMk id="10" creationId="{31D4FCDA-D49E-6548-BE42-519A15A8AFF9}"/>
          </ac:spMkLst>
        </pc:spChg>
        <pc:spChg chg="mod">
          <ac:chgData name="brittany kyncl" userId="0c0e5126d17412fb" providerId="LiveId" clId="{F495D58B-BFCB-457E-B33A-F339AF1444D6}" dt="2023-09-28T11:44:36.967" v="17964" actId="20577"/>
          <ac:spMkLst>
            <pc:docMk/>
            <pc:sldMk cId="2005310404" sldId="2523"/>
            <ac:spMk id="13" creationId="{B8E676E3-FB1C-634E-A9D8-18085C984F54}"/>
          </ac:spMkLst>
        </pc:spChg>
        <pc:spChg chg="mod">
          <ac:chgData name="brittany kyncl" userId="0c0e5126d17412fb" providerId="LiveId" clId="{F495D58B-BFCB-457E-B33A-F339AF1444D6}" dt="2023-09-28T04:17:24.338" v="694" actId="1035"/>
          <ac:spMkLst>
            <pc:docMk/>
            <pc:sldMk cId="2005310404" sldId="2523"/>
            <ac:spMk id="15" creationId="{FF676A8E-576B-6D42-BD7D-6EE95E3DE890}"/>
          </ac:spMkLst>
        </pc:spChg>
        <pc:spChg chg="mod">
          <ac:chgData name="brittany kyncl" userId="0c0e5126d17412fb" providerId="LiveId" clId="{F495D58B-BFCB-457E-B33A-F339AF1444D6}" dt="2023-09-28T04:51:39.634" v="1996" actId="20577"/>
          <ac:spMkLst>
            <pc:docMk/>
            <pc:sldMk cId="2005310404" sldId="2523"/>
            <ac:spMk id="17" creationId="{ECAD5706-E9F8-6746-8560-1CC21AA84A8A}"/>
          </ac:spMkLst>
        </pc:spChg>
        <pc:spChg chg="del mod">
          <ac:chgData name="brittany kyncl" userId="0c0e5126d17412fb" providerId="LiveId" clId="{F495D58B-BFCB-457E-B33A-F339AF1444D6}" dt="2023-09-28T03:41:30.141" v="220" actId="478"/>
          <ac:spMkLst>
            <pc:docMk/>
            <pc:sldMk cId="2005310404" sldId="2523"/>
            <ac:spMk id="24" creationId="{74B8FDD6-9EE6-F990-99B2-4C6D72E65B78}"/>
          </ac:spMkLst>
        </pc:spChg>
        <pc:picChg chg="add mod">
          <ac:chgData name="brittany kyncl" userId="0c0e5126d17412fb" providerId="LiveId" clId="{F495D58B-BFCB-457E-B33A-F339AF1444D6}" dt="2023-09-28T04:20:21.416" v="713" actId="1038"/>
          <ac:picMkLst>
            <pc:docMk/>
            <pc:sldMk cId="2005310404" sldId="2523"/>
            <ac:picMk id="4" creationId="{0F5751C0-5281-80CD-4540-36717DD6B589}"/>
          </ac:picMkLst>
        </pc:picChg>
        <pc:picChg chg="add mod">
          <ac:chgData name="brittany kyncl" userId="0c0e5126d17412fb" providerId="LiveId" clId="{F495D58B-BFCB-457E-B33A-F339AF1444D6}" dt="2023-09-28T04:16:52.424" v="648" actId="1036"/>
          <ac:picMkLst>
            <pc:docMk/>
            <pc:sldMk cId="2005310404" sldId="2523"/>
            <ac:picMk id="5" creationId="{7EE51889-1B8D-D7CE-43A1-5A5DF0C7B477}"/>
          </ac:picMkLst>
        </pc:picChg>
        <pc:picChg chg="add mod">
          <ac:chgData name="brittany kyncl" userId="0c0e5126d17412fb" providerId="LiveId" clId="{F495D58B-BFCB-457E-B33A-F339AF1444D6}" dt="2023-09-28T03:41:52.906" v="226" actId="1038"/>
          <ac:picMkLst>
            <pc:docMk/>
            <pc:sldMk cId="2005310404" sldId="2523"/>
            <ac:picMk id="6" creationId="{D2205237-1707-A937-9A13-2D0D09FDFEEF}"/>
          </ac:picMkLst>
        </pc:picChg>
        <pc:picChg chg="add del mod modCrop">
          <ac:chgData name="brittany kyncl" userId="0c0e5126d17412fb" providerId="LiveId" clId="{F495D58B-BFCB-457E-B33A-F339AF1444D6}" dt="2023-09-28T03:53:25.736" v="465" actId="478"/>
          <ac:picMkLst>
            <pc:docMk/>
            <pc:sldMk cId="2005310404" sldId="2523"/>
            <ac:picMk id="9" creationId="{09BF8C8C-B999-7949-855D-142BC52BD6FE}"/>
          </ac:picMkLst>
        </pc:picChg>
        <pc:picChg chg="add mod modCrop">
          <ac:chgData name="brittany kyncl" userId="0c0e5126d17412fb" providerId="LiveId" clId="{F495D58B-BFCB-457E-B33A-F339AF1444D6}" dt="2023-09-28T04:28:58.756" v="735" actId="18131"/>
          <ac:picMkLst>
            <pc:docMk/>
            <pc:sldMk cId="2005310404" sldId="2523"/>
            <ac:picMk id="12" creationId="{F893DB4B-0977-6DB2-7ECD-5DC66DA20060}"/>
          </ac:picMkLst>
        </pc:picChg>
        <pc:picChg chg="del">
          <ac:chgData name="brittany kyncl" userId="0c0e5126d17412fb" providerId="LiveId" clId="{F495D58B-BFCB-457E-B33A-F339AF1444D6}" dt="2023-09-28T03:36:03.589" v="76" actId="478"/>
          <ac:picMkLst>
            <pc:docMk/>
            <pc:sldMk cId="2005310404" sldId="2523"/>
            <ac:picMk id="35" creationId="{1BDEABA6-954B-B04B-AD3C-9791CCD27EB5}"/>
          </ac:picMkLst>
        </pc:picChg>
        <pc:picChg chg="del">
          <ac:chgData name="brittany kyncl" userId="0c0e5126d17412fb" providerId="LiveId" clId="{F495D58B-BFCB-457E-B33A-F339AF1444D6}" dt="2023-09-28T03:37:11.658" v="102" actId="478"/>
          <ac:picMkLst>
            <pc:docMk/>
            <pc:sldMk cId="2005310404" sldId="2523"/>
            <ac:picMk id="49" creationId="{3F34C7F2-79E3-9A4F-8CF6-041586EECA0F}"/>
          </ac:picMkLst>
        </pc:picChg>
      </pc:sldChg>
      <pc:sldChg chg="addSp delSp modSp del mod ord">
        <pc:chgData name="brittany kyncl" userId="0c0e5126d17412fb" providerId="LiveId" clId="{F495D58B-BFCB-457E-B33A-F339AF1444D6}" dt="2023-09-28T06:11:25.372" v="4266" actId="47"/>
        <pc:sldMkLst>
          <pc:docMk/>
          <pc:sldMk cId="2439656135" sldId="2524"/>
        </pc:sldMkLst>
        <pc:spChg chg="mod">
          <ac:chgData name="brittany kyncl" userId="0c0e5126d17412fb" providerId="LiveId" clId="{F495D58B-BFCB-457E-B33A-F339AF1444D6}" dt="2023-09-28T05:22:36.037" v="3175" actId="20577"/>
          <ac:spMkLst>
            <pc:docMk/>
            <pc:sldMk cId="2439656135" sldId="2524"/>
            <ac:spMk id="2" creationId="{14801ABD-7339-4C70-82A3-696BE8EF14DF}"/>
          </ac:spMkLst>
        </pc:spChg>
        <pc:spChg chg="mod">
          <ac:chgData name="brittany kyncl" userId="0c0e5126d17412fb" providerId="LiveId" clId="{F495D58B-BFCB-457E-B33A-F339AF1444D6}" dt="2023-09-28T03:39:19.588" v="129" actId="14100"/>
          <ac:spMkLst>
            <pc:docMk/>
            <pc:sldMk cId="2439656135" sldId="2524"/>
            <ac:spMk id="6" creationId="{849EBC96-F2B6-43D3-A761-898E1D269BC3}"/>
          </ac:spMkLst>
        </pc:spChg>
        <pc:spChg chg="mod">
          <ac:chgData name="brittany kyncl" userId="0c0e5126d17412fb" providerId="LiveId" clId="{F495D58B-BFCB-457E-B33A-F339AF1444D6}" dt="2023-09-28T03:38:11.865" v="111" actId="14100"/>
          <ac:spMkLst>
            <pc:docMk/>
            <pc:sldMk cId="2439656135" sldId="2524"/>
            <ac:spMk id="25" creationId="{3F7055B0-9500-81D7-4599-E0360F026897}"/>
          </ac:spMkLst>
        </pc:spChg>
        <pc:spChg chg="del">
          <ac:chgData name="brittany kyncl" userId="0c0e5126d17412fb" providerId="LiveId" clId="{F495D58B-BFCB-457E-B33A-F339AF1444D6}" dt="2023-09-28T03:39:53.382" v="136" actId="478"/>
          <ac:spMkLst>
            <pc:docMk/>
            <pc:sldMk cId="2439656135" sldId="2524"/>
            <ac:spMk id="35" creationId="{6ADBA428-81A4-4762-70E3-BFD3529B481B}"/>
          </ac:spMkLst>
        </pc:spChg>
        <pc:picChg chg="mod modCrop">
          <ac:chgData name="brittany kyncl" userId="0c0e5126d17412fb" providerId="LiveId" clId="{F495D58B-BFCB-457E-B33A-F339AF1444D6}" dt="2023-09-28T06:08:58.297" v="4208" actId="14826"/>
          <ac:picMkLst>
            <pc:docMk/>
            <pc:sldMk cId="2439656135" sldId="2524"/>
            <ac:picMk id="5" creationId="{ECA3BA48-F34B-6346-ABF0-1EE5BC4FF2B8}"/>
          </ac:picMkLst>
        </pc:picChg>
        <pc:picChg chg="add mod">
          <ac:chgData name="brittany kyncl" userId="0c0e5126d17412fb" providerId="LiveId" clId="{F495D58B-BFCB-457E-B33A-F339AF1444D6}" dt="2023-09-28T03:41:43.902" v="222" actId="1038"/>
          <ac:picMkLst>
            <pc:docMk/>
            <pc:sldMk cId="2439656135" sldId="2524"/>
            <ac:picMk id="9" creationId="{3DEC85BE-C097-D493-3270-AF7CF0BF50C1}"/>
          </ac:picMkLst>
        </pc:picChg>
      </pc:sldChg>
      <pc:sldChg chg="addSp delSp modSp del mod ord">
        <pc:chgData name="brittany kyncl" userId="0c0e5126d17412fb" providerId="LiveId" clId="{F495D58B-BFCB-457E-B33A-F339AF1444D6}" dt="2023-09-28T11:15:43.478" v="17563" actId="47"/>
        <pc:sldMkLst>
          <pc:docMk/>
          <pc:sldMk cId="3773683070" sldId="2525"/>
        </pc:sldMkLst>
        <pc:spChg chg="mod">
          <ac:chgData name="brittany kyncl" userId="0c0e5126d17412fb" providerId="LiveId" clId="{F495D58B-BFCB-457E-B33A-F339AF1444D6}" dt="2023-09-28T03:38:29.847" v="115" actId="14100"/>
          <ac:spMkLst>
            <pc:docMk/>
            <pc:sldMk cId="3773683070" sldId="2525"/>
            <ac:spMk id="2" creationId="{D34DB3E8-CE44-5BFB-0ECE-1C9278954E83}"/>
          </ac:spMkLst>
        </pc:spChg>
        <pc:spChg chg="add del mod">
          <ac:chgData name="brittany kyncl" userId="0c0e5126d17412fb" providerId="LiveId" clId="{F495D58B-BFCB-457E-B33A-F339AF1444D6}" dt="2023-09-28T03:41:13.842" v="217" actId="478"/>
          <ac:spMkLst>
            <pc:docMk/>
            <pc:sldMk cId="3773683070" sldId="2525"/>
            <ac:spMk id="4" creationId="{ADEE4555-4B38-450F-88D6-E5518B74778C}"/>
          </ac:spMkLst>
        </pc:spChg>
        <pc:spChg chg="del">
          <ac:chgData name="brittany kyncl" userId="0c0e5126d17412fb" providerId="LiveId" clId="{F495D58B-BFCB-457E-B33A-F339AF1444D6}" dt="2023-09-28T03:41:10.513" v="216" actId="478"/>
          <ac:spMkLst>
            <pc:docMk/>
            <pc:sldMk cId="3773683070" sldId="2525"/>
            <ac:spMk id="8" creationId="{0DBD23F2-EF16-92D0-5068-FE4CAD297594}"/>
          </ac:spMkLst>
        </pc:spChg>
        <pc:spChg chg="mod">
          <ac:chgData name="brittany kyncl" userId="0c0e5126d17412fb" providerId="LiveId" clId="{F495D58B-BFCB-457E-B33A-F339AF1444D6}" dt="2023-09-28T10:57:26.371" v="17151" actId="14100"/>
          <ac:spMkLst>
            <pc:docMk/>
            <pc:sldMk cId="3773683070" sldId="2525"/>
            <ac:spMk id="10" creationId="{CF7A04E8-D33E-244D-AFB2-10B9CDB5C584}"/>
          </ac:spMkLst>
        </pc:spChg>
        <pc:spChg chg="mod">
          <ac:chgData name="brittany kyncl" userId="0c0e5126d17412fb" providerId="LiveId" clId="{F495D58B-BFCB-457E-B33A-F339AF1444D6}" dt="2023-09-28T10:57:47.364" v="17177" actId="20577"/>
          <ac:spMkLst>
            <pc:docMk/>
            <pc:sldMk cId="3773683070" sldId="2525"/>
            <ac:spMk id="11" creationId="{9349A659-D3D2-9F43-B94A-438B0C55F672}"/>
          </ac:spMkLst>
        </pc:spChg>
        <pc:spChg chg="mod">
          <ac:chgData name="brittany kyncl" userId="0c0e5126d17412fb" providerId="LiveId" clId="{F495D58B-BFCB-457E-B33A-F339AF1444D6}" dt="2023-09-28T11:12:27.788" v="17332" actId="403"/>
          <ac:spMkLst>
            <pc:docMk/>
            <pc:sldMk cId="3773683070" sldId="2525"/>
            <ac:spMk id="16" creationId="{C11BD6B0-E24A-7F4B-8641-F7B254D58E89}"/>
          </ac:spMkLst>
        </pc:spChg>
        <pc:graphicFrameChg chg="add del mod modGraphic">
          <ac:chgData name="brittany kyncl" userId="0c0e5126d17412fb" providerId="LiveId" clId="{F495D58B-BFCB-457E-B33A-F339AF1444D6}" dt="2023-09-28T11:04:45.125" v="17258" actId="478"/>
          <ac:graphicFrameMkLst>
            <pc:docMk/>
            <pc:sldMk cId="3773683070" sldId="2525"/>
            <ac:graphicFrameMk id="6" creationId="{54522662-48E9-14DC-ECA1-D0E19653375D}"/>
          </ac:graphicFrameMkLst>
        </pc:graphicFrameChg>
        <pc:graphicFrameChg chg="add mod modGraphic">
          <ac:chgData name="brittany kyncl" userId="0c0e5126d17412fb" providerId="LiveId" clId="{F495D58B-BFCB-457E-B33A-F339AF1444D6}" dt="2023-09-28T11:10:37.722" v="17300" actId="14734"/>
          <ac:graphicFrameMkLst>
            <pc:docMk/>
            <pc:sldMk cId="3773683070" sldId="2525"/>
            <ac:graphicFrameMk id="7" creationId="{8485B972-C61A-7A13-FC60-38A723389D36}"/>
          </ac:graphicFrameMkLst>
        </pc:graphicFrameChg>
        <pc:picChg chg="add mod">
          <ac:chgData name="brittany kyncl" userId="0c0e5126d17412fb" providerId="LiveId" clId="{F495D58B-BFCB-457E-B33A-F339AF1444D6}" dt="2023-09-28T03:41:50.610" v="225" actId="1038"/>
          <ac:picMkLst>
            <pc:docMk/>
            <pc:sldMk cId="3773683070" sldId="2525"/>
            <ac:picMk id="5" creationId="{AE3D4B87-4317-1007-F6E2-C5038CC0E93E}"/>
          </ac:picMkLst>
        </pc:picChg>
        <pc:picChg chg="del">
          <ac:chgData name="brittany kyncl" userId="0c0e5126d17412fb" providerId="LiveId" clId="{F495D58B-BFCB-457E-B33A-F339AF1444D6}" dt="2023-09-28T11:01:48.596" v="17233" actId="478"/>
          <ac:picMkLst>
            <pc:docMk/>
            <pc:sldMk cId="3773683070" sldId="2525"/>
            <ac:picMk id="13" creationId="{2DE929C2-CECF-4E72-810C-75B9E7BC252A}"/>
          </ac:picMkLst>
        </pc:picChg>
      </pc:sldChg>
      <pc:sldChg chg="addSp delSp modSp del mod">
        <pc:chgData name="brittany kyncl" userId="0c0e5126d17412fb" providerId="LiveId" clId="{F495D58B-BFCB-457E-B33A-F339AF1444D6}" dt="2023-09-28T10:54:51.822" v="17101" actId="47"/>
        <pc:sldMkLst>
          <pc:docMk/>
          <pc:sldMk cId="855216330" sldId="2527"/>
        </pc:sldMkLst>
        <pc:spChg chg="mod">
          <ac:chgData name="brittany kyncl" userId="0c0e5126d17412fb" providerId="LiveId" clId="{F495D58B-BFCB-457E-B33A-F339AF1444D6}" dt="2023-09-28T03:37:45.009" v="108" actId="14100"/>
          <ac:spMkLst>
            <pc:docMk/>
            <pc:sldMk cId="855216330" sldId="2527"/>
            <ac:spMk id="2" creationId="{95F24DE8-D74B-78F2-837F-35A04A5C7123}"/>
          </ac:spMkLst>
        </pc:spChg>
        <pc:spChg chg="add del mod">
          <ac:chgData name="brittany kyncl" userId="0c0e5126d17412fb" providerId="LiveId" clId="{F495D58B-BFCB-457E-B33A-F339AF1444D6}" dt="2023-09-28T03:40:48.054" v="211" actId="478"/>
          <ac:spMkLst>
            <pc:docMk/>
            <pc:sldMk cId="855216330" sldId="2527"/>
            <ac:spMk id="4" creationId="{3DF3495D-ECFB-ABAC-2E9A-A2666A1D8521}"/>
          </ac:spMkLst>
        </pc:spChg>
        <pc:spChg chg="del">
          <ac:chgData name="brittany kyncl" userId="0c0e5126d17412fb" providerId="LiveId" clId="{F495D58B-BFCB-457E-B33A-F339AF1444D6}" dt="2023-09-28T03:40:45.002" v="210" actId="478"/>
          <ac:spMkLst>
            <pc:docMk/>
            <pc:sldMk cId="855216330" sldId="2527"/>
            <ac:spMk id="8" creationId="{9E1D6827-B7E6-D50B-F7B0-F4D5026350F8}"/>
          </ac:spMkLst>
        </pc:spChg>
        <pc:picChg chg="add mod">
          <ac:chgData name="brittany kyncl" userId="0c0e5126d17412fb" providerId="LiveId" clId="{F495D58B-BFCB-457E-B33A-F339AF1444D6}" dt="2023-09-28T03:41:46.645" v="223" actId="1038"/>
          <ac:picMkLst>
            <pc:docMk/>
            <pc:sldMk cId="855216330" sldId="2527"/>
            <ac:picMk id="6" creationId="{055CE818-89BA-EBF9-99DC-55B7B04045C2}"/>
          </ac:picMkLst>
        </pc:picChg>
      </pc:sldChg>
      <pc:sldChg chg="addSp delSp modSp mod ord">
        <pc:chgData name="brittany kyncl" userId="0c0e5126d17412fb" providerId="LiveId" clId="{F495D58B-BFCB-457E-B33A-F339AF1444D6}" dt="2023-09-28T05:58:04.014" v="4172" actId="14826"/>
        <pc:sldMkLst>
          <pc:docMk/>
          <pc:sldMk cId="2794892624" sldId="2528"/>
        </pc:sldMkLst>
        <pc:spChg chg="mod">
          <ac:chgData name="brittany kyncl" userId="0c0e5126d17412fb" providerId="LiveId" clId="{F495D58B-BFCB-457E-B33A-F339AF1444D6}" dt="2023-09-28T03:38:50.388" v="123" actId="14100"/>
          <ac:spMkLst>
            <pc:docMk/>
            <pc:sldMk cId="2794892624" sldId="2528"/>
            <ac:spMk id="2" creationId="{28CC6A33-D7C4-25A6-4DED-AA8BFCACC6DB}"/>
          </ac:spMkLst>
        </pc:spChg>
        <pc:spChg chg="mod">
          <ac:chgData name="brittany kyncl" userId="0c0e5126d17412fb" providerId="LiveId" clId="{F495D58B-BFCB-457E-B33A-F339AF1444D6}" dt="2023-09-28T05:56:07.963" v="4163" actId="1037"/>
          <ac:spMkLst>
            <pc:docMk/>
            <pc:sldMk cId="2794892624" sldId="2528"/>
            <ac:spMk id="4" creationId="{0108483C-D7E5-4BC4-A063-CD9EA2DDE84E}"/>
          </ac:spMkLst>
        </pc:spChg>
        <pc:spChg chg="add del mod">
          <ac:chgData name="brittany kyncl" userId="0c0e5126d17412fb" providerId="LiveId" clId="{F495D58B-BFCB-457E-B33A-F339AF1444D6}" dt="2023-09-28T05:44:22.160" v="3608" actId="478"/>
          <ac:spMkLst>
            <pc:docMk/>
            <pc:sldMk cId="2794892624" sldId="2528"/>
            <ac:spMk id="6" creationId="{9D8A0347-95CC-4E7E-B5B8-92D48FB28F1A}"/>
          </ac:spMkLst>
        </pc:spChg>
        <pc:spChg chg="add del mod">
          <ac:chgData name="brittany kyncl" userId="0c0e5126d17412fb" providerId="LiveId" clId="{F495D58B-BFCB-457E-B33A-F339AF1444D6}" dt="2023-09-28T03:42:40.554" v="238" actId="478"/>
          <ac:spMkLst>
            <pc:docMk/>
            <pc:sldMk cId="2794892624" sldId="2528"/>
            <ac:spMk id="7" creationId="{A74B198A-0CA7-9CDC-0C14-37C575FFA010}"/>
          </ac:spMkLst>
        </pc:spChg>
        <pc:spChg chg="add del mod">
          <ac:chgData name="brittany kyncl" userId="0c0e5126d17412fb" providerId="LiveId" clId="{F495D58B-BFCB-457E-B33A-F339AF1444D6}" dt="2023-09-28T05:42:21.649" v="3557" actId="478"/>
          <ac:spMkLst>
            <pc:docMk/>
            <pc:sldMk cId="2794892624" sldId="2528"/>
            <ac:spMk id="10" creationId="{C8BB0256-4808-9FEA-0854-D632E5CE7F42}"/>
          </ac:spMkLst>
        </pc:spChg>
        <pc:spChg chg="add del mod">
          <ac:chgData name="brittany kyncl" userId="0c0e5126d17412fb" providerId="LiveId" clId="{F495D58B-BFCB-457E-B33A-F339AF1444D6}" dt="2023-09-28T05:44:23.032" v="3609" actId="478"/>
          <ac:spMkLst>
            <pc:docMk/>
            <pc:sldMk cId="2794892624" sldId="2528"/>
            <ac:spMk id="12" creationId="{E4AE7E76-998B-9CB9-F03E-13CB55D6EBC8}"/>
          </ac:spMkLst>
        </pc:spChg>
        <pc:spChg chg="add mod">
          <ac:chgData name="brittany kyncl" userId="0c0e5126d17412fb" providerId="LiveId" clId="{F495D58B-BFCB-457E-B33A-F339AF1444D6}" dt="2023-09-28T05:56:13.639" v="4167" actId="1038"/>
          <ac:spMkLst>
            <pc:docMk/>
            <pc:sldMk cId="2794892624" sldId="2528"/>
            <ac:spMk id="13" creationId="{040FAE66-A587-2F17-15C0-309570F50DE7}"/>
          </ac:spMkLst>
        </pc:spChg>
        <pc:spChg chg="del">
          <ac:chgData name="brittany kyncl" userId="0c0e5126d17412fb" providerId="LiveId" clId="{F495D58B-BFCB-457E-B33A-F339AF1444D6}" dt="2023-09-28T03:42:39.726" v="237" actId="478"/>
          <ac:spMkLst>
            <pc:docMk/>
            <pc:sldMk cId="2794892624" sldId="2528"/>
            <ac:spMk id="15" creationId="{6067FF43-F3BE-0D21-5AB8-68D6310C247F}"/>
          </ac:spMkLst>
        </pc:spChg>
        <pc:picChg chg="mod modCrop">
          <ac:chgData name="brittany kyncl" userId="0c0e5126d17412fb" providerId="LiveId" clId="{F495D58B-BFCB-457E-B33A-F339AF1444D6}" dt="2023-09-28T05:58:04.014" v="4172" actId="14826"/>
          <ac:picMkLst>
            <pc:docMk/>
            <pc:sldMk cId="2794892624" sldId="2528"/>
            <ac:picMk id="5" creationId="{0F328162-C41F-0747-AD98-22BF1A68A41C}"/>
          </ac:picMkLst>
        </pc:picChg>
        <pc:picChg chg="add mod">
          <ac:chgData name="brittany kyncl" userId="0c0e5126d17412fb" providerId="LiveId" clId="{F495D58B-BFCB-457E-B33A-F339AF1444D6}" dt="2023-09-28T03:42:41.718" v="239"/>
          <ac:picMkLst>
            <pc:docMk/>
            <pc:sldMk cId="2794892624" sldId="2528"/>
            <ac:picMk id="8" creationId="{8D3A86C3-6B7C-DF45-EBC4-693119B40D83}"/>
          </ac:picMkLst>
        </pc:picChg>
      </pc:sldChg>
      <pc:sldChg chg="addSp delSp modSp del mod">
        <pc:chgData name="brittany kyncl" userId="0c0e5126d17412fb" providerId="LiveId" clId="{F495D58B-BFCB-457E-B33A-F339AF1444D6}" dt="2023-09-28T10:54:50.601" v="17100" actId="47"/>
        <pc:sldMkLst>
          <pc:docMk/>
          <pc:sldMk cId="511889710" sldId="2530"/>
        </pc:sldMkLst>
        <pc:spChg chg="mod">
          <ac:chgData name="brittany kyncl" userId="0c0e5126d17412fb" providerId="LiveId" clId="{F495D58B-BFCB-457E-B33A-F339AF1444D6}" dt="2023-09-28T03:38:55.758" v="125" actId="14100"/>
          <ac:spMkLst>
            <pc:docMk/>
            <pc:sldMk cId="511889710" sldId="2530"/>
            <ac:spMk id="2" creationId="{90B6D66D-E644-ABA0-47FC-58FCE0AFE62C}"/>
          </ac:spMkLst>
        </pc:spChg>
        <pc:spChg chg="mod">
          <ac:chgData name="brittany kyncl" userId="0c0e5126d17412fb" providerId="LiveId" clId="{F495D58B-BFCB-457E-B33A-F339AF1444D6}" dt="2023-09-28T03:43:24.569" v="245" actId="27636"/>
          <ac:spMkLst>
            <pc:docMk/>
            <pc:sldMk cId="511889710" sldId="2530"/>
            <ac:spMk id="6" creationId="{4E492036-E696-4CD7-AA21-39FC74717BB9}"/>
          </ac:spMkLst>
        </pc:spChg>
        <pc:spChg chg="add del mod">
          <ac:chgData name="brittany kyncl" userId="0c0e5126d17412fb" providerId="LiveId" clId="{F495D58B-BFCB-457E-B33A-F339AF1444D6}" dt="2023-09-28T03:42:20.781" v="232" actId="478"/>
          <ac:spMkLst>
            <pc:docMk/>
            <pc:sldMk cId="511889710" sldId="2530"/>
            <ac:spMk id="7" creationId="{ABB26A1B-C9B7-03D1-C3CC-61C16798F790}"/>
          </ac:spMkLst>
        </pc:spChg>
        <pc:spChg chg="del">
          <ac:chgData name="brittany kyncl" userId="0c0e5126d17412fb" providerId="LiveId" clId="{F495D58B-BFCB-457E-B33A-F339AF1444D6}" dt="2023-09-28T03:42:19.626" v="231" actId="478"/>
          <ac:spMkLst>
            <pc:docMk/>
            <pc:sldMk cId="511889710" sldId="2530"/>
            <ac:spMk id="10" creationId="{A3C7B7CA-81CE-C459-DA9A-0757BF8C93BF}"/>
          </ac:spMkLst>
        </pc:spChg>
        <pc:picChg chg="add mod">
          <ac:chgData name="brittany kyncl" userId="0c0e5126d17412fb" providerId="LiveId" clId="{F495D58B-BFCB-457E-B33A-F339AF1444D6}" dt="2023-09-28T03:42:22.010" v="233"/>
          <ac:picMkLst>
            <pc:docMk/>
            <pc:sldMk cId="511889710" sldId="2530"/>
            <ac:picMk id="8" creationId="{39E02761-AE1A-3906-D547-D36A189A9F54}"/>
          </ac:picMkLst>
        </pc:picChg>
      </pc:sldChg>
      <pc:sldChg chg="modSp">
        <pc:chgData name="brittany kyncl" userId="0c0e5126d17412fb" providerId="LiveId" clId="{F495D58B-BFCB-457E-B33A-F339AF1444D6}" dt="2023-09-28T05:35:33.394" v="3402" actId="14826"/>
        <pc:sldMkLst>
          <pc:docMk/>
          <pc:sldMk cId="1296604857" sldId="2531"/>
        </pc:sldMkLst>
        <pc:picChg chg="mod">
          <ac:chgData name="brittany kyncl" userId="0c0e5126d17412fb" providerId="LiveId" clId="{F495D58B-BFCB-457E-B33A-F339AF1444D6}" dt="2023-09-28T05:35:33.394" v="3402" actId="14826"/>
          <ac:picMkLst>
            <pc:docMk/>
            <pc:sldMk cId="1296604857" sldId="2531"/>
            <ac:picMk id="27" creationId="{73DAE110-F0EA-3148-A07C-325BF5660E26}"/>
          </ac:picMkLst>
        </pc:picChg>
      </pc:sldChg>
      <pc:sldChg chg="add del">
        <pc:chgData name="brittany kyncl" userId="0c0e5126d17412fb" providerId="LiveId" clId="{F495D58B-BFCB-457E-B33A-F339AF1444D6}" dt="2023-09-28T10:50:41.113" v="16975" actId="47"/>
        <pc:sldMkLst>
          <pc:docMk/>
          <pc:sldMk cId="2356649864" sldId="2532"/>
        </pc:sldMkLst>
      </pc:sldChg>
      <pc:sldChg chg="addSp delSp modSp add del mod">
        <pc:chgData name="brittany kyncl" userId="0c0e5126d17412fb" providerId="LiveId" clId="{F495D58B-BFCB-457E-B33A-F339AF1444D6}" dt="2023-09-28T07:15:22.199" v="6471" actId="47"/>
        <pc:sldMkLst>
          <pc:docMk/>
          <pc:sldMk cId="3013041232" sldId="2533"/>
        </pc:sldMkLst>
        <pc:spChg chg="add del mod">
          <ac:chgData name="brittany kyncl" userId="0c0e5126d17412fb" providerId="LiveId" clId="{F495D58B-BFCB-457E-B33A-F339AF1444D6}" dt="2023-09-28T06:47:00.771" v="4379" actId="478"/>
          <ac:spMkLst>
            <pc:docMk/>
            <pc:sldMk cId="3013041232" sldId="2533"/>
            <ac:spMk id="4" creationId="{645BBA20-4D58-5AB5-FF7B-21690843DEB6}"/>
          </ac:spMkLst>
        </pc:spChg>
        <pc:spChg chg="add mod">
          <ac:chgData name="brittany kyncl" userId="0c0e5126d17412fb" providerId="LiveId" clId="{F495D58B-BFCB-457E-B33A-F339AF1444D6}" dt="2023-09-28T06:47:02.181" v="4380"/>
          <ac:spMkLst>
            <pc:docMk/>
            <pc:sldMk cId="3013041232" sldId="2533"/>
            <ac:spMk id="7" creationId="{37F8EF87-C6ED-A8E1-658F-8FAB5E55D789}"/>
          </ac:spMkLst>
        </pc:spChg>
        <pc:spChg chg="mod">
          <ac:chgData name="brittany kyncl" userId="0c0e5126d17412fb" providerId="LiveId" clId="{F495D58B-BFCB-457E-B33A-F339AF1444D6}" dt="2023-09-28T06:47:07.499" v="4381" actId="14100"/>
          <ac:spMkLst>
            <pc:docMk/>
            <pc:sldMk cId="3013041232" sldId="2533"/>
            <ac:spMk id="11" creationId="{2DDA8123-7ECD-2A44-A629-7F2DB0D01D34}"/>
          </ac:spMkLst>
        </pc:spChg>
        <pc:spChg chg="mod">
          <ac:chgData name="brittany kyncl" userId="0c0e5126d17412fb" providerId="LiveId" clId="{F495D58B-BFCB-457E-B33A-F339AF1444D6}" dt="2023-09-28T05:25:44.795" v="3279" actId="20577"/>
          <ac:spMkLst>
            <pc:docMk/>
            <pc:sldMk cId="3013041232" sldId="2533"/>
            <ac:spMk id="20" creationId="{12FCB55E-59A0-A24E-82CA-C867595835BD}"/>
          </ac:spMkLst>
        </pc:spChg>
        <pc:picChg chg="del">
          <ac:chgData name="brittany kyncl" userId="0c0e5126d17412fb" providerId="LiveId" clId="{F495D58B-BFCB-457E-B33A-F339AF1444D6}" dt="2023-09-28T06:46:58.630" v="4378" actId="478"/>
          <ac:picMkLst>
            <pc:docMk/>
            <pc:sldMk cId="3013041232" sldId="2533"/>
            <ac:picMk id="5" creationId="{F1AF67EB-A440-4F40-861A-A266D594A0BE}"/>
          </ac:picMkLst>
        </pc:picChg>
        <pc:picChg chg="add mod">
          <ac:chgData name="brittany kyncl" userId="0c0e5126d17412fb" providerId="LiveId" clId="{F495D58B-BFCB-457E-B33A-F339AF1444D6}" dt="2023-09-28T06:47:02.181" v="4380"/>
          <ac:picMkLst>
            <pc:docMk/>
            <pc:sldMk cId="3013041232" sldId="2533"/>
            <ac:picMk id="8" creationId="{FA3D7892-7BB2-53E5-1379-DE7D01E2C871}"/>
          </ac:picMkLst>
        </pc:picChg>
        <pc:picChg chg="add mod">
          <ac:chgData name="brittany kyncl" userId="0c0e5126d17412fb" providerId="LiveId" clId="{F495D58B-BFCB-457E-B33A-F339AF1444D6}" dt="2023-09-28T06:47:02.181" v="4380"/>
          <ac:picMkLst>
            <pc:docMk/>
            <pc:sldMk cId="3013041232" sldId="2533"/>
            <ac:picMk id="9" creationId="{93D4FD8B-8087-EB8C-CC2E-435228E5E975}"/>
          </ac:picMkLst>
        </pc:picChg>
        <pc:picChg chg="add mod">
          <ac:chgData name="brittany kyncl" userId="0c0e5126d17412fb" providerId="LiveId" clId="{F495D58B-BFCB-457E-B33A-F339AF1444D6}" dt="2023-09-28T06:47:02.181" v="4380"/>
          <ac:picMkLst>
            <pc:docMk/>
            <pc:sldMk cId="3013041232" sldId="2533"/>
            <ac:picMk id="10" creationId="{85BACCFE-5072-C0CA-C5ED-028C862FACFE}"/>
          </ac:picMkLst>
        </pc:picChg>
      </pc:sldChg>
      <pc:sldChg chg="modSp add del mod">
        <pc:chgData name="brittany kyncl" userId="0c0e5126d17412fb" providerId="LiveId" clId="{F495D58B-BFCB-457E-B33A-F339AF1444D6}" dt="2023-09-28T07:15:24.166" v="6472" actId="47"/>
        <pc:sldMkLst>
          <pc:docMk/>
          <pc:sldMk cId="3241516924" sldId="2534"/>
        </pc:sldMkLst>
        <pc:spChg chg="mod">
          <ac:chgData name="brittany kyncl" userId="0c0e5126d17412fb" providerId="LiveId" clId="{F495D58B-BFCB-457E-B33A-F339AF1444D6}" dt="2023-09-28T05:25:50.612" v="3285" actId="20577"/>
          <ac:spMkLst>
            <pc:docMk/>
            <pc:sldMk cId="3241516924" sldId="2534"/>
            <ac:spMk id="20" creationId="{12FCB55E-59A0-A24E-82CA-C867595835BD}"/>
          </ac:spMkLst>
        </pc:spChg>
      </pc:sldChg>
      <pc:sldChg chg="modSp add del mod">
        <pc:chgData name="brittany kyncl" userId="0c0e5126d17412fb" providerId="LiveId" clId="{F495D58B-BFCB-457E-B33A-F339AF1444D6}" dt="2023-09-28T07:15:25.144" v="6473" actId="47"/>
        <pc:sldMkLst>
          <pc:docMk/>
          <pc:sldMk cId="3253223407" sldId="2535"/>
        </pc:sldMkLst>
        <pc:spChg chg="mod">
          <ac:chgData name="brittany kyncl" userId="0c0e5126d17412fb" providerId="LiveId" clId="{F495D58B-BFCB-457E-B33A-F339AF1444D6}" dt="2023-09-28T05:25:26.428" v="3268" actId="20577"/>
          <ac:spMkLst>
            <pc:docMk/>
            <pc:sldMk cId="3253223407" sldId="2535"/>
            <ac:spMk id="20" creationId="{12FCB55E-59A0-A24E-82CA-C867595835BD}"/>
          </ac:spMkLst>
        </pc:spChg>
      </pc:sldChg>
      <pc:sldChg chg="modSp add del mod">
        <pc:chgData name="brittany kyncl" userId="0c0e5126d17412fb" providerId="LiveId" clId="{F495D58B-BFCB-457E-B33A-F339AF1444D6}" dt="2023-09-28T07:15:26.494" v="6474" actId="47"/>
        <pc:sldMkLst>
          <pc:docMk/>
          <pc:sldMk cId="3421402830" sldId="2536"/>
        </pc:sldMkLst>
        <pc:spChg chg="mod">
          <ac:chgData name="brittany kyncl" userId="0c0e5126d17412fb" providerId="LiveId" clId="{F495D58B-BFCB-457E-B33A-F339AF1444D6}" dt="2023-09-28T05:26:00.980" v="3296" actId="20577"/>
          <ac:spMkLst>
            <pc:docMk/>
            <pc:sldMk cId="3421402830" sldId="2536"/>
            <ac:spMk id="20" creationId="{12FCB55E-59A0-A24E-82CA-C867595835BD}"/>
          </ac:spMkLst>
        </pc:spChg>
      </pc:sldChg>
      <pc:sldChg chg="modSp add del mod">
        <pc:chgData name="brittany kyncl" userId="0c0e5126d17412fb" providerId="LiveId" clId="{F495D58B-BFCB-457E-B33A-F339AF1444D6}" dt="2023-09-28T07:15:28.603" v="6475" actId="47"/>
        <pc:sldMkLst>
          <pc:docMk/>
          <pc:sldMk cId="1049901464" sldId="2537"/>
        </pc:sldMkLst>
        <pc:spChg chg="mod">
          <ac:chgData name="brittany kyncl" userId="0c0e5126d17412fb" providerId="LiveId" clId="{F495D58B-BFCB-457E-B33A-F339AF1444D6}" dt="2023-09-28T05:26:22.163" v="3314" actId="20577"/>
          <ac:spMkLst>
            <pc:docMk/>
            <pc:sldMk cId="1049901464" sldId="2537"/>
            <ac:spMk id="20" creationId="{12FCB55E-59A0-A24E-82CA-C867595835BD}"/>
          </ac:spMkLst>
        </pc:spChg>
      </pc:sldChg>
      <pc:sldChg chg="modSp add del mod">
        <pc:chgData name="brittany kyncl" userId="0c0e5126d17412fb" providerId="LiveId" clId="{F495D58B-BFCB-457E-B33A-F339AF1444D6}" dt="2023-09-28T07:15:31.196" v="6477" actId="47"/>
        <pc:sldMkLst>
          <pc:docMk/>
          <pc:sldMk cId="247403710" sldId="2538"/>
        </pc:sldMkLst>
        <pc:spChg chg="mod">
          <ac:chgData name="brittany kyncl" userId="0c0e5126d17412fb" providerId="LiveId" clId="{F495D58B-BFCB-457E-B33A-F339AF1444D6}" dt="2023-09-28T05:26:43.563" v="3341" actId="20577"/>
          <ac:spMkLst>
            <pc:docMk/>
            <pc:sldMk cId="247403710" sldId="2538"/>
            <ac:spMk id="20" creationId="{12FCB55E-59A0-A24E-82CA-C867595835BD}"/>
          </ac:spMkLst>
        </pc:spChg>
      </pc:sldChg>
      <pc:sldChg chg="modSp add del mod">
        <pc:chgData name="brittany kyncl" userId="0c0e5126d17412fb" providerId="LiveId" clId="{F495D58B-BFCB-457E-B33A-F339AF1444D6}" dt="2023-09-28T07:15:29.843" v="6476" actId="47"/>
        <pc:sldMkLst>
          <pc:docMk/>
          <pc:sldMk cId="2767922187" sldId="2539"/>
        </pc:sldMkLst>
        <pc:spChg chg="mod">
          <ac:chgData name="brittany kyncl" userId="0c0e5126d17412fb" providerId="LiveId" clId="{F495D58B-BFCB-457E-B33A-F339AF1444D6}" dt="2023-09-28T05:27:05.752" v="3350" actId="20577"/>
          <ac:spMkLst>
            <pc:docMk/>
            <pc:sldMk cId="2767922187" sldId="2539"/>
            <ac:spMk id="20" creationId="{12FCB55E-59A0-A24E-82CA-C867595835BD}"/>
          </ac:spMkLst>
        </pc:spChg>
      </pc:sldChg>
      <pc:sldChg chg="modSp add del mod">
        <pc:chgData name="brittany kyncl" userId="0c0e5126d17412fb" providerId="LiveId" clId="{F495D58B-BFCB-457E-B33A-F339AF1444D6}" dt="2023-09-28T06:11:33.672" v="4267" actId="47"/>
        <pc:sldMkLst>
          <pc:docMk/>
          <pc:sldMk cId="1638740174" sldId="2540"/>
        </pc:sldMkLst>
        <pc:spChg chg="mod">
          <ac:chgData name="brittany kyncl" userId="0c0e5126d17412fb" providerId="LiveId" clId="{F495D58B-BFCB-457E-B33A-F339AF1444D6}" dt="2023-09-28T05:27:59.040" v="3364" actId="20577"/>
          <ac:spMkLst>
            <pc:docMk/>
            <pc:sldMk cId="1638740174" sldId="2540"/>
            <ac:spMk id="2" creationId="{14801ABD-7339-4C70-82A3-696BE8EF14DF}"/>
          </ac:spMkLst>
        </pc:spChg>
        <pc:picChg chg="mod">
          <ac:chgData name="brittany kyncl" userId="0c0e5126d17412fb" providerId="LiveId" clId="{F495D58B-BFCB-457E-B33A-F339AF1444D6}" dt="2023-09-28T05:35:34.399" v="3403" actId="14826"/>
          <ac:picMkLst>
            <pc:docMk/>
            <pc:sldMk cId="1638740174" sldId="2540"/>
            <ac:picMk id="5" creationId="{ECA3BA48-F34B-6346-ABF0-1EE5BC4FF2B8}"/>
          </ac:picMkLst>
        </pc:picChg>
      </pc:sldChg>
      <pc:sldChg chg="addSp delSp modSp add mod">
        <pc:chgData name="brittany kyncl" userId="0c0e5126d17412fb" providerId="LiveId" clId="{F495D58B-BFCB-457E-B33A-F339AF1444D6}" dt="2023-09-28T06:12:08.454" v="4282" actId="20577"/>
        <pc:sldMkLst>
          <pc:docMk/>
          <pc:sldMk cId="879445929" sldId="2541"/>
        </pc:sldMkLst>
        <pc:spChg chg="del mod">
          <ac:chgData name="brittany kyncl" userId="0c0e5126d17412fb" providerId="LiveId" clId="{F495D58B-BFCB-457E-B33A-F339AF1444D6}" dt="2023-09-28T06:11:59.003" v="4270" actId="478"/>
          <ac:spMkLst>
            <pc:docMk/>
            <pc:sldMk cId="879445929" sldId="2541"/>
            <ac:spMk id="2" creationId="{14801ABD-7339-4C70-82A3-696BE8EF14DF}"/>
          </ac:spMkLst>
        </pc:spChg>
        <pc:spChg chg="add del mod">
          <ac:chgData name="brittany kyncl" userId="0c0e5126d17412fb" providerId="LiveId" clId="{F495D58B-BFCB-457E-B33A-F339AF1444D6}" dt="2023-09-28T06:11:55.568" v="4269" actId="478"/>
          <ac:spMkLst>
            <pc:docMk/>
            <pc:sldMk cId="879445929" sldId="2541"/>
            <ac:spMk id="4" creationId="{55BBD53A-F9FB-3C92-C699-CA03786CC563}"/>
          </ac:spMkLst>
        </pc:spChg>
        <pc:spChg chg="del">
          <ac:chgData name="brittany kyncl" userId="0c0e5126d17412fb" providerId="LiveId" clId="{F495D58B-BFCB-457E-B33A-F339AF1444D6}" dt="2023-09-28T06:11:52.896" v="4268" actId="478"/>
          <ac:spMkLst>
            <pc:docMk/>
            <pc:sldMk cId="879445929" sldId="2541"/>
            <ac:spMk id="6" creationId="{849EBC96-F2B6-43D3-A761-898E1D269BC3}"/>
          </ac:spMkLst>
        </pc:spChg>
        <pc:spChg chg="add del mod">
          <ac:chgData name="brittany kyncl" userId="0c0e5126d17412fb" providerId="LiveId" clId="{F495D58B-BFCB-457E-B33A-F339AF1444D6}" dt="2023-09-28T06:12:02.173" v="4271" actId="478"/>
          <ac:spMkLst>
            <pc:docMk/>
            <pc:sldMk cId="879445929" sldId="2541"/>
            <ac:spMk id="8" creationId="{0FB49943-15EE-799B-BFC0-E846FCE0D5B4}"/>
          </ac:spMkLst>
        </pc:spChg>
        <pc:spChg chg="add mod">
          <ac:chgData name="brittany kyncl" userId="0c0e5126d17412fb" providerId="LiveId" clId="{F495D58B-BFCB-457E-B33A-F339AF1444D6}" dt="2023-09-28T06:12:08.454" v="4282" actId="20577"/>
          <ac:spMkLst>
            <pc:docMk/>
            <pc:sldMk cId="879445929" sldId="2541"/>
            <ac:spMk id="10" creationId="{90657633-9CED-F7E1-6E45-DFFA152336C9}"/>
          </ac:spMkLst>
        </pc:spChg>
      </pc:sldChg>
      <pc:sldChg chg="addSp delSp modSp add mod">
        <pc:chgData name="brittany kyncl" userId="0c0e5126d17412fb" providerId="LiveId" clId="{F495D58B-BFCB-457E-B33A-F339AF1444D6}" dt="2023-09-28T06:15:48.373" v="4304" actId="14826"/>
        <pc:sldMkLst>
          <pc:docMk/>
          <pc:sldMk cId="401242234" sldId="2542"/>
        </pc:sldMkLst>
        <pc:spChg chg="del mod">
          <ac:chgData name="brittany kyncl" userId="0c0e5126d17412fb" providerId="LiveId" clId="{F495D58B-BFCB-457E-B33A-F339AF1444D6}" dt="2023-09-28T06:12:21.436" v="4285" actId="478"/>
          <ac:spMkLst>
            <pc:docMk/>
            <pc:sldMk cId="401242234" sldId="2542"/>
            <ac:spMk id="2" creationId="{14801ABD-7339-4C70-82A3-696BE8EF14DF}"/>
          </ac:spMkLst>
        </pc:spChg>
        <pc:spChg chg="add del mod">
          <ac:chgData name="brittany kyncl" userId="0c0e5126d17412fb" providerId="LiveId" clId="{F495D58B-BFCB-457E-B33A-F339AF1444D6}" dt="2023-09-28T06:12:18.400" v="4284" actId="478"/>
          <ac:spMkLst>
            <pc:docMk/>
            <pc:sldMk cId="401242234" sldId="2542"/>
            <ac:spMk id="4" creationId="{83B58F61-847D-BE26-59CB-312B1BDDFC7C}"/>
          </ac:spMkLst>
        </pc:spChg>
        <pc:spChg chg="del">
          <ac:chgData name="brittany kyncl" userId="0c0e5126d17412fb" providerId="LiveId" clId="{F495D58B-BFCB-457E-B33A-F339AF1444D6}" dt="2023-09-28T06:12:15.566" v="4283" actId="478"/>
          <ac:spMkLst>
            <pc:docMk/>
            <pc:sldMk cId="401242234" sldId="2542"/>
            <ac:spMk id="6" creationId="{849EBC96-F2B6-43D3-A761-898E1D269BC3}"/>
          </ac:spMkLst>
        </pc:spChg>
        <pc:spChg chg="add del mod">
          <ac:chgData name="brittany kyncl" userId="0c0e5126d17412fb" providerId="LiveId" clId="{F495D58B-BFCB-457E-B33A-F339AF1444D6}" dt="2023-09-28T06:12:24.260" v="4286" actId="478"/>
          <ac:spMkLst>
            <pc:docMk/>
            <pc:sldMk cId="401242234" sldId="2542"/>
            <ac:spMk id="8" creationId="{8BF01867-4EA3-507C-B675-270E620F45DF}"/>
          </ac:spMkLst>
        </pc:spChg>
        <pc:spChg chg="add mod">
          <ac:chgData name="brittany kyncl" userId="0c0e5126d17412fb" providerId="LiveId" clId="{F495D58B-BFCB-457E-B33A-F339AF1444D6}" dt="2023-09-28T06:12:30.485" v="4302" actId="20577"/>
          <ac:spMkLst>
            <pc:docMk/>
            <pc:sldMk cId="401242234" sldId="2542"/>
            <ac:spMk id="10" creationId="{543A47D9-944E-5BAD-AD01-2DDC123CACF3}"/>
          </ac:spMkLst>
        </pc:spChg>
        <pc:picChg chg="mod">
          <ac:chgData name="brittany kyncl" userId="0c0e5126d17412fb" providerId="LiveId" clId="{F495D58B-BFCB-457E-B33A-F339AF1444D6}" dt="2023-09-28T06:15:48.373" v="4304" actId="14826"/>
          <ac:picMkLst>
            <pc:docMk/>
            <pc:sldMk cId="401242234" sldId="2542"/>
            <ac:picMk id="5" creationId="{ECA3BA48-F34B-6346-ABF0-1EE5BC4FF2B8}"/>
          </ac:picMkLst>
        </pc:picChg>
      </pc:sldChg>
      <pc:sldChg chg="addSp modSp add mod ord">
        <pc:chgData name="brittany kyncl" userId="0c0e5126d17412fb" providerId="LiveId" clId="{F495D58B-BFCB-457E-B33A-F339AF1444D6}" dt="2023-09-28T10:54:29.406" v="17099" actId="20577"/>
        <pc:sldMkLst>
          <pc:docMk/>
          <pc:sldMk cId="2110196179" sldId="2543"/>
        </pc:sldMkLst>
        <pc:spChg chg="mod">
          <ac:chgData name="brittany kyncl" userId="0c0e5126d17412fb" providerId="LiveId" clId="{F495D58B-BFCB-457E-B33A-F339AF1444D6}" dt="2023-09-28T10:53:38.385" v="17091" actId="1076"/>
          <ac:spMkLst>
            <pc:docMk/>
            <pc:sldMk cId="2110196179" sldId="2543"/>
            <ac:spMk id="2" creationId="{14801ABD-7339-4C70-82A3-696BE8EF14DF}"/>
          </ac:spMkLst>
        </pc:spChg>
        <pc:spChg chg="add mod">
          <ac:chgData name="brittany kyncl" userId="0c0e5126d17412fb" providerId="LiveId" clId="{F495D58B-BFCB-457E-B33A-F339AF1444D6}" dt="2023-09-28T10:54:29.406" v="17099" actId="20577"/>
          <ac:spMkLst>
            <pc:docMk/>
            <pc:sldMk cId="2110196179" sldId="2543"/>
            <ac:spMk id="3" creationId="{0CB1176B-2FC5-FE15-DE31-AB6806E5BD48}"/>
          </ac:spMkLst>
        </pc:spChg>
        <pc:spChg chg="mod">
          <ac:chgData name="brittany kyncl" userId="0c0e5126d17412fb" providerId="LiveId" clId="{F495D58B-BFCB-457E-B33A-F339AF1444D6}" dt="2023-09-28T05:38:13.654" v="3495" actId="1038"/>
          <ac:spMkLst>
            <pc:docMk/>
            <pc:sldMk cId="2110196179" sldId="2543"/>
            <ac:spMk id="6" creationId="{849EBC96-F2B6-43D3-A761-898E1D269BC3}"/>
          </ac:spMkLst>
        </pc:spChg>
        <pc:picChg chg="mod">
          <ac:chgData name="brittany kyncl" userId="0c0e5126d17412fb" providerId="LiveId" clId="{F495D58B-BFCB-457E-B33A-F339AF1444D6}" dt="2023-09-28T05:38:04.310" v="3409" actId="1076"/>
          <ac:picMkLst>
            <pc:docMk/>
            <pc:sldMk cId="2110196179" sldId="2543"/>
            <ac:picMk id="5" creationId="{ECA3BA48-F34B-6346-ABF0-1EE5BC4FF2B8}"/>
          </ac:picMkLst>
        </pc:picChg>
      </pc:sldChg>
      <pc:sldChg chg="addSp delSp modSp add mod ord">
        <pc:chgData name="brittany kyncl" userId="0c0e5126d17412fb" providerId="LiveId" clId="{F495D58B-BFCB-457E-B33A-F339AF1444D6}" dt="2023-09-28T06:10:42.056" v="4263" actId="14826"/>
        <pc:sldMkLst>
          <pc:docMk/>
          <pc:sldMk cId="2192224247" sldId="2544"/>
        </pc:sldMkLst>
        <pc:spChg chg="mod">
          <ac:chgData name="brittany kyncl" userId="0c0e5126d17412fb" providerId="LiveId" clId="{F495D58B-BFCB-457E-B33A-F339AF1444D6}" dt="2023-09-28T06:06:07.396" v="4206" actId="1036"/>
          <ac:spMkLst>
            <pc:docMk/>
            <pc:sldMk cId="2192224247" sldId="2544"/>
            <ac:spMk id="2" creationId="{14801ABD-7339-4C70-82A3-696BE8EF14DF}"/>
          </ac:spMkLst>
        </pc:spChg>
        <pc:spChg chg="add del mod">
          <ac:chgData name="brittany kyncl" userId="0c0e5126d17412fb" providerId="LiveId" clId="{F495D58B-BFCB-457E-B33A-F339AF1444D6}" dt="2023-09-28T06:06:01.255" v="4188" actId="478"/>
          <ac:spMkLst>
            <pc:docMk/>
            <pc:sldMk cId="2192224247" sldId="2544"/>
            <ac:spMk id="4" creationId="{2926FD5D-DFB7-02CB-44A8-59CF1829F33E}"/>
          </ac:spMkLst>
        </pc:spChg>
        <pc:spChg chg="del">
          <ac:chgData name="brittany kyncl" userId="0c0e5126d17412fb" providerId="LiveId" clId="{F495D58B-BFCB-457E-B33A-F339AF1444D6}" dt="2023-09-28T06:05:57.349" v="4187" actId="478"/>
          <ac:spMkLst>
            <pc:docMk/>
            <pc:sldMk cId="2192224247" sldId="2544"/>
            <ac:spMk id="6" creationId="{849EBC96-F2B6-43D3-A761-898E1D269BC3}"/>
          </ac:spMkLst>
        </pc:spChg>
        <pc:picChg chg="mod modCrop">
          <ac:chgData name="brittany kyncl" userId="0c0e5126d17412fb" providerId="LiveId" clId="{F495D58B-BFCB-457E-B33A-F339AF1444D6}" dt="2023-09-28T06:10:42.056" v="4263" actId="14826"/>
          <ac:picMkLst>
            <pc:docMk/>
            <pc:sldMk cId="2192224247" sldId="2544"/>
            <ac:picMk id="5" creationId="{ECA3BA48-F34B-6346-ABF0-1EE5BC4FF2B8}"/>
          </ac:picMkLst>
        </pc:picChg>
      </pc:sldChg>
      <pc:sldChg chg="modSp add mod ord">
        <pc:chgData name="brittany kyncl" userId="0c0e5126d17412fb" providerId="LiveId" clId="{F495D58B-BFCB-457E-B33A-F339AF1444D6}" dt="2023-09-28T09:52:12.538" v="14845" actId="20577"/>
        <pc:sldMkLst>
          <pc:docMk/>
          <pc:sldMk cId="3078674706" sldId="2545"/>
        </pc:sldMkLst>
        <pc:spChg chg="mod">
          <ac:chgData name="brittany kyncl" userId="0c0e5126d17412fb" providerId="LiveId" clId="{F495D58B-BFCB-457E-B33A-F339AF1444D6}" dt="2023-09-28T09:52:12.538" v="14845" actId="20577"/>
          <ac:spMkLst>
            <pc:docMk/>
            <pc:sldMk cId="3078674706" sldId="2545"/>
            <ac:spMk id="2" creationId="{14801ABD-7339-4C70-82A3-696BE8EF14DF}"/>
          </ac:spMkLst>
        </pc:spChg>
      </pc:sldChg>
      <pc:sldChg chg="addSp delSp modSp add mod">
        <pc:chgData name="brittany kyncl" userId="0c0e5126d17412fb" providerId="LiveId" clId="{F495D58B-BFCB-457E-B33A-F339AF1444D6}" dt="2023-09-28T08:36:16.306" v="10030" actId="20577"/>
        <pc:sldMkLst>
          <pc:docMk/>
          <pc:sldMk cId="3555518881" sldId="2546"/>
        </pc:sldMkLst>
        <pc:spChg chg="mod">
          <ac:chgData name="brittany kyncl" userId="0c0e5126d17412fb" providerId="LiveId" clId="{F495D58B-BFCB-457E-B33A-F339AF1444D6}" dt="2023-09-28T08:36:16.306" v="10030" actId="20577"/>
          <ac:spMkLst>
            <pc:docMk/>
            <pc:sldMk cId="3555518881" sldId="2546"/>
            <ac:spMk id="11" creationId="{2DDA8123-7ECD-2A44-A629-7F2DB0D01D34}"/>
          </ac:spMkLst>
        </pc:spChg>
        <pc:spChg chg="mod">
          <ac:chgData name="brittany kyncl" userId="0c0e5126d17412fb" providerId="LiveId" clId="{F495D58B-BFCB-457E-B33A-F339AF1444D6}" dt="2023-09-28T07:46:02.756" v="8228" actId="255"/>
          <ac:spMkLst>
            <pc:docMk/>
            <pc:sldMk cId="3555518881" sldId="2546"/>
            <ac:spMk id="20" creationId="{12FCB55E-59A0-A24E-82CA-C867595835BD}"/>
          </ac:spMkLst>
        </pc:spChg>
        <pc:picChg chg="add mod">
          <ac:chgData name="brittany kyncl" userId="0c0e5126d17412fb" providerId="LiveId" clId="{F495D58B-BFCB-457E-B33A-F339AF1444D6}" dt="2023-09-28T07:54:58.653" v="8323" actId="14100"/>
          <ac:picMkLst>
            <pc:docMk/>
            <pc:sldMk cId="3555518881" sldId="2546"/>
            <ac:picMk id="4" creationId="{C4624D9E-2CC0-58AE-5C15-A820A8D39570}"/>
          </ac:picMkLst>
        </pc:picChg>
        <pc:picChg chg="add mod">
          <ac:chgData name="brittany kyncl" userId="0c0e5126d17412fb" providerId="LiveId" clId="{F495D58B-BFCB-457E-B33A-F339AF1444D6}" dt="2023-09-28T07:54:51.456" v="8322" actId="14100"/>
          <ac:picMkLst>
            <pc:docMk/>
            <pc:sldMk cId="3555518881" sldId="2546"/>
            <ac:picMk id="7" creationId="{CEEE32EC-1AA9-B3E6-B071-B6B45F5A640B}"/>
          </ac:picMkLst>
        </pc:picChg>
        <pc:picChg chg="del">
          <ac:chgData name="brittany kyncl" userId="0c0e5126d17412fb" providerId="LiveId" clId="{F495D58B-BFCB-457E-B33A-F339AF1444D6}" dt="2023-09-28T07:47:26.415" v="8229" actId="478"/>
          <ac:picMkLst>
            <pc:docMk/>
            <pc:sldMk cId="3555518881" sldId="2546"/>
            <ac:picMk id="12" creationId="{442D7548-4BCA-A818-D127-BC8402EBA98E}"/>
          </ac:picMkLst>
        </pc:picChg>
        <pc:picChg chg="del">
          <ac:chgData name="brittany kyncl" userId="0c0e5126d17412fb" providerId="LiveId" clId="{F495D58B-BFCB-457E-B33A-F339AF1444D6}" dt="2023-09-28T07:47:27.095" v="8230" actId="478"/>
          <ac:picMkLst>
            <pc:docMk/>
            <pc:sldMk cId="3555518881" sldId="2546"/>
            <ac:picMk id="14" creationId="{7BB5256A-52D0-921C-A071-A051BDF4D5A0}"/>
          </ac:picMkLst>
        </pc:picChg>
        <pc:picChg chg="del">
          <ac:chgData name="brittany kyncl" userId="0c0e5126d17412fb" providerId="LiveId" clId="{F495D58B-BFCB-457E-B33A-F339AF1444D6}" dt="2023-09-28T07:47:28.065" v="8231" actId="478"/>
          <ac:picMkLst>
            <pc:docMk/>
            <pc:sldMk cId="3555518881" sldId="2546"/>
            <ac:picMk id="22" creationId="{9E9B70F9-A82A-F128-EBA5-D4B6905373F1}"/>
          </ac:picMkLst>
        </pc:picChg>
      </pc:sldChg>
      <pc:sldChg chg="addSp delSp modSp add mod">
        <pc:chgData name="brittany kyncl" userId="0c0e5126d17412fb" providerId="LiveId" clId="{F495D58B-BFCB-457E-B33A-F339AF1444D6}" dt="2023-09-28T08:41:32.181" v="10284" actId="20577"/>
        <pc:sldMkLst>
          <pc:docMk/>
          <pc:sldMk cId="4195371782" sldId="2547"/>
        </pc:sldMkLst>
        <pc:spChg chg="mod">
          <ac:chgData name="brittany kyncl" userId="0c0e5126d17412fb" providerId="LiveId" clId="{F495D58B-BFCB-457E-B33A-F339AF1444D6}" dt="2023-09-28T08:41:32.181" v="10284" actId="20577"/>
          <ac:spMkLst>
            <pc:docMk/>
            <pc:sldMk cId="4195371782" sldId="2547"/>
            <ac:spMk id="11" creationId="{2DDA8123-7ECD-2A44-A629-7F2DB0D01D34}"/>
          </ac:spMkLst>
        </pc:spChg>
        <pc:spChg chg="mod">
          <ac:chgData name="brittany kyncl" userId="0c0e5126d17412fb" providerId="LiveId" clId="{F495D58B-BFCB-457E-B33A-F339AF1444D6}" dt="2023-09-28T07:50:14.437" v="8258" actId="20577"/>
          <ac:spMkLst>
            <pc:docMk/>
            <pc:sldMk cId="4195371782" sldId="2547"/>
            <ac:spMk id="20" creationId="{12FCB55E-59A0-A24E-82CA-C867595835BD}"/>
          </ac:spMkLst>
        </pc:spChg>
        <pc:picChg chg="add mod">
          <ac:chgData name="brittany kyncl" userId="0c0e5126d17412fb" providerId="LiveId" clId="{F495D58B-BFCB-457E-B33A-F339AF1444D6}" dt="2023-09-28T08:10:40.045" v="9106" actId="14100"/>
          <ac:picMkLst>
            <pc:docMk/>
            <pc:sldMk cId="4195371782" sldId="2547"/>
            <ac:picMk id="4" creationId="{72A69CBD-6E89-2CAF-E1C9-794BCDA7E766}"/>
          </ac:picMkLst>
        </pc:picChg>
        <pc:picChg chg="del">
          <ac:chgData name="brittany kyncl" userId="0c0e5126d17412fb" providerId="LiveId" clId="{F495D58B-BFCB-457E-B33A-F339AF1444D6}" dt="2023-09-28T08:09:49.142" v="9100" actId="478"/>
          <ac:picMkLst>
            <pc:docMk/>
            <pc:sldMk cId="4195371782" sldId="2547"/>
            <ac:picMk id="12" creationId="{442D7548-4BCA-A818-D127-BC8402EBA98E}"/>
          </ac:picMkLst>
        </pc:picChg>
        <pc:picChg chg="del">
          <ac:chgData name="brittany kyncl" userId="0c0e5126d17412fb" providerId="LiveId" clId="{F495D58B-BFCB-457E-B33A-F339AF1444D6}" dt="2023-09-28T08:09:50.217" v="9101" actId="478"/>
          <ac:picMkLst>
            <pc:docMk/>
            <pc:sldMk cId="4195371782" sldId="2547"/>
            <ac:picMk id="14" creationId="{7BB5256A-52D0-921C-A071-A051BDF4D5A0}"/>
          </ac:picMkLst>
        </pc:picChg>
        <pc:picChg chg="del">
          <ac:chgData name="brittany kyncl" userId="0c0e5126d17412fb" providerId="LiveId" clId="{F495D58B-BFCB-457E-B33A-F339AF1444D6}" dt="2023-09-28T08:09:51.154" v="9102" actId="478"/>
          <ac:picMkLst>
            <pc:docMk/>
            <pc:sldMk cId="4195371782" sldId="2547"/>
            <ac:picMk id="22" creationId="{9E9B70F9-A82A-F128-EBA5-D4B6905373F1}"/>
          </ac:picMkLst>
        </pc:picChg>
      </pc:sldChg>
      <pc:sldChg chg="addSp delSp modSp add mod">
        <pc:chgData name="brittany kyncl" userId="0c0e5126d17412fb" providerId="LiveId" clId="{F495D58B-BFCB-457E-B33A-F339AF1444D6}" dt="2023-09-28T08:46:34.248" v="10795" actId="20577"/>
        <pc:sldMkLst>
          <pc:docMk/>
          <pc:sldMk cId="1826575420" sldId="2548"/>
        </pc:sldMkLst>
        <pc:spChg chg="mod">
          <ac:chgData name="brittany kyncl" userId="0c0e5126d17412fb" providerId="LiveId" clId="{F495D58B-BFCB-457E-B33A-F339AF1444D6}" dt="2023-09-28T08:46:34.248" v="10795" actId="20577"/>
          <ac:spMkLst>
            <pc:docMk/>
            <pc:sldMk cId="1826575420" sldId="2548"/>
            <ac:spMk id="11" creationId="{2DDA8123-7ECD-2A44-A629-7F2DB0D01D34}"/>
          </ac:spMkLst>
        </pc:spChg>
        <pc:spChg chg="mod">
          <ac:chgData name="brittany kyncl" userId="0c0e5126d17412fb" providerId="LiveId" clId="{F495D58B-BFCB-457E-B33A-F339AF1444D6}" dt="2023-09-28T07:50:26.273" v="8263" actId="20577"/>
          <ac:spMkLst>
            <pc:docMk/>
            <pc:sldMk cId="1826575420" sldId="2548"/>
            <ac:spMk id="20" creationId="{12FCB55E-59A0-A24E-82CA-C867595835BD}"/>
          </ac:spMkLst>
        </pc:spChg>
        <pc:picChg chg="add mod">
          <ac:chgData name="brittany kyncl" userId="0c0e5126d17412fb" providerId="LiveId" clId="{F495D58B-BFCB-457E-B33A-F339AF1444D6}" dt="2023-09-28T08:11:01.862" v="9113" actId="1076"/>
          <ac:picMkLst>
            <pc:docMk/>
            <pc:sldMk cId="1826575420" sldId="2548"/>
            <ac:picMk id="4" creationId="{7937A0C9-1104-4EC9-F90C-87C3D4F2E159}"/>
          </ac:picMkLst>
        </pc:picChg>
        <pc:picChg chg="del">
          <ac:chgData name="brittany kyncl" userId="0c0e5126d17412fb" providerId="LiveId" clId="{F495D58B-BFCB-457E-B33A-F339AF1444D6}" dt="2023-09-28T08:10:46.355" v="9107" actId="478"/>
          <ac:picMkLst>
            <pc:docMk/>
            <pc:sldMk cId="1826575420" sldId="2548"/>
            <ac:picMk id="12" creationId="{442D7548-4BCA-A818-D127-BC8402EBA98E}"/>
          </ac:picMkLst>
        </pc:picChg>
        <pc:picChg chg="del">
          <ac:chgData name="brittany kyncl" userId="0c0e5126d17412fb" providerId="LiveId" clId="{F495D58B-BFCB-457E-B33A-F339AF1444D6}" dt="2023-09-28T08:10:47.027" v="9108" actId="478"/>
          <ac:picMkLst>
            <pc:docMk/>
            <pc:sldMk cId="1826575420" sldId="2548"/>
            <ac:picMk id="14" creationId="{7BB5256A-52D0-921C-A071-A051BDF4D5A0}"/>
          </ac:picMkLst>
        </pc:picChg>
        <pc:picChg chg="del">
          <ac:chgData name="brittany kyncl" userId="0c0e5126d17412fb" providerId="LiveId" clId="{F495D58B-BFCB-457E-B33A-F339AF1444D6}" dt="2023-09-28T08:10:47.620" v="9109" actId="478"/>
          <ac:picMkLst>
            <pc:docMk/>
            <pc:sldMk cId="1826575420" sldId="2548"/>
            <ac:picMk id="22" creationId="{9E9B70F9-A82A-F128-EBA5-D4B6905373F1}"/>
          </ac:picMkLst>
        </pc:picChg>
      </pc:sldChg>
      <pc:sldChg chg="add del">
        <pc:chgData name="brittany kyncl" userId="0c0e5126d17412fb" providerId="LiveId" clId="{F495D58B-BFCB-457E-B33A-F339AF1444D6}" dt="2023-09-28T07:50:39.576" v="8264" actId="47"/>
        <pc:sldMkLst>
          <pc:docMk/>
          <pc:sldMk cId="924981893" sldId="2549"/>
        </pc:sldMkLst>
      </pc:sldChg>
      <pc:sldChg chg="addSp delSp modSp add mod">
        <pc:chgData name="brittany kyncl" userId="0c0e5126d17412fb" providerId="LiveId" clId="{F495D58B-BFCB-457E-B33A-F339AF1444D6}" dt="2023-09-28T09:35:44.717" v="13693" actId="27107"/>
        <pc:sldMkLst>
          <pc:docMk/>
          <pc:sldMk cId="126278487" sldId="2550"/>
        </pc:sldMkLst>
        <pc:spChg chg="mod">
          <ac:chgData name="brittany kyncl" userId="0c0e5126d17412fb" providerId="LiveId" clId="{F495D58B-BFCB-457E-B33A-F339AF1444D6}" dt="2023-09-28T09:35:44.717" v="13693" actId="27107"/>
          <ac:spMkLst>
            <pc:docMk/>
            <pc:sldMk cId="126278487" sldId="2550"/>
            <ac:spMk id="11" creationId="{2DDA8123-7ECD-2A44-A629-7F2DB0D01D34}"/>
          </ac:spMkLst>
        </pc:spChg>
        <pc:spChg chg="mod">
          <ac:chgData name="brittany kyncl" userId="0c0e5126d17412fb" providerId="LiveId" clId="{F495D58B-BFCB-457E-B33A-F339AF1444D6}" dt="2023-09-28T07:50:57.475" v="8282" actId="20577"/>
          <ac:spMkLst>
            <pc:docMk/>
            <pc:sldMk cId="126278487" sldId="2550"/>
            <ac:spMk id="20" creationId="{12FCB55E-59A0-A24E-82CA-C867595835BD}"/>
          </ac:spMkLst>
        </pc:spChg>
        <pc:picChg chg="add mod">
          <ac:chgData name="brittany kyncl" userId="0c0e5126d17412fb" providerId="LiveId" clId="{F495D58B-BFCB-457E-B33A-F339AF1444D6}" dt="2023-09-28T09:17:39.786" v="12028" actId="1036"/>
          <ac:picMkLst>
            <pc:docMk/>
            <pc:sldMk cId="126278487" sldId="2550"/>
            <ac:picMk id="4" creationId="{01798DBF-97EE-A16B-DFC4-8B717C2904FE}"/>
          </ac:picMkLst>
        </pc:picChg>
        <pc:picChg chg="add mod">
          <ac:chgData name="brittany kyncl" userId="0c0e5126d17412fb" providerId="LiveId" clId="{F495D58B-BFCB-457E-B33A-F339AF1444D6}" dt="2023-09-28T09:18:07.792" v="12029" actId="14861"/>
          <ac:picMkLst>
            <pc:docMk/>
            <pc:sldMk cId="126278487" sldId="2550"/>
            <ac:picMk id="7" creationId="{3828951C-CABB-1F79-E938-5968B3C07F8C}"/>
          </ac:picMkLst>
        </pc:picChg>
        <pc:picChg chg="add mod ord modCrop">
          <ac:chgData name="brittany kyncl" userId="0c0e5126d17412fb" providerId="LiveId" clId="{F495D58B-BFCB-457E-B33A-F339AF1444D6}" dt="2023-09-28T09:34:58.025" v="13668" actId="14100"/>
          <ac:picMkLst>
            <pc:docMk/>
            <pc:sldMk cId="126278487" sldId="2550"/>
            <ac:picMk id="9" creationId="{515B6653-2780-8AF9-D064-36AC43521959}"/>
          </ac:picMkLst>
        </pc:picChg>
        <pc:picChg chg="del">
          <ac:chgData name="brittany kyncl" userId="0c0e5126d17412fb" providerId="LiveId" clId="{F495D58B-BFCB-457E-B33A-F339AF1444D6}" dt="2023-09-28T08:11:29.445" v="9120" actId="478"/>
          <ac:picMkLst>
            <pc:docMk/>
            <pc:sldMk cId="126278487" sldId="2550"/>
            <ac:picMk id="12" creationId="{442D7548-4BCA-A818-D127-BC8402EBA98E}"/>
          </ac:picMkLst>
        </pc:picChg>
        <pc:picChg chg="del">
          <ac:chgData name="brittany kyncl" userId="0c0e5126d17412fb" providerId="LiveId" clId="{F495D58B-BFCB-457E-B33A-F339AF1444D6}" dt="2023-09-28T08:11:29.979" v="9121" actId="478"/>
          <ac:picMkLst>
            <pc:docMk/>
            <pc:sldMk cId="126278487" sldId="2550"/>
            <ac:picMk id="14" creationId="{7BB5256A-52D0-921C-A071-A051BDF4D5A0}"/>
          </ac:picMkLst>
        </pc:picChg>
        <pc:picChg chg="del">
          <ac:chgData name="brittany kyncl" userId="0c0e5126d17412fb" providerId="LiveId" clId="{F495D58B-BFCB-457E-B33A-F339AF1444D6}" dt="2023-09-28T08:11:30.751" v="9122" actId="478"/>
          <ac:picMkLst>
            <pc:docMk/>
            <pc:sldMk cId="126278487" sldId="2550"/>
            <ac:picMk id="22" creationId="{9E9B70F9-A82A-F128-EBA5-D4B6905373F1}"/>
          </ac:picMkLst>
        </pc:picChg>
      </pc:sldChg>
      <pc:sldChg chg="addSp delSp modSp add mod ord">
        <pc:chgData name="brittany kyncl" userId="0c0e5126d17412fb" providerId="LiveId" clId="{F495D58B-BFCB-457E-B33A-F339AF1444D6}" dt="2023-09-28T09:50:10.379" v="14806" actId="20577"/>
        <pc:sldMkLst>
          <pc:docMk/>
          <pc:sldMk cId="2245344796" sldId="2551"/>
        </pc:sldMkLst>
        <pc:spChg chg="mod">
          <ac:chgData name="brittany kyncl" userId="0c0e5126d17412fb" providerId="LiveId" clId="{F495D58B-BFCB-457E-B33A-F339AF1444D6}" dt="2023-09-28T09:50:10.379" v="14806" actId="20577"/>
          <ac:spMkLst>
            <pc:docMk/>
            <pc:sldMk cId="2245344796" sldId="2551"/>
            <ac:spMk id="11" creationId="{2DDA8123-7ECD-2A44-A629-7F2DB0D01D34}"/>
          </ac:spMkLst>
        </pc:spChg>
        <pc:spChg chg="mod">
          <ac:chgData name="brittany kyncl" userId="0c0e5126d17412fb" providerId="LiveId" clId="{F495D58B-BFCB-457E-B33A-F339AF1444D6}" dt="2023-09-28T07:51:10.100" v="8291" actId="20577"/>
          <ac:spMkLst>
            <pc:docMk/>
            <pc:sldMk cId="2245344796" sldId="2551"/>
            <ac:spMk id="20" creationId="{12FCB55E-59A0-A24E-82CA-C867595835BD}"/>
          </ac:spMkLst>
        </pc:spChg>
        <pc:picChg chg="add mod modCrop">
          <ac:chgData name="brittany kyncl" userId="0c0e5126d17412fb" providerId="LiveId" clId="{F495D58B-BFCB-457E-B33A-F339AF1444D6}" dt="2023-09-28T09:38:48.304" v="13720" actId="1076"/>
          <ac:picMkLst>
            <pc:docMk/>
            <pc:sldMk cId="2245344796" sldId="2551"/>
            <ac:picMk id="4" creationId="{6050507A-DF3A-3F28-9D9E-4458057802B9}"/>
          </ac:picMkLst>
        </pc:picChg>
        <pc:picChg chg="add mod modCrop">
          <ac:chgData name="brittany kyncl" userId="0c0e5126d17412fb" providerId="LiveId" clId="{F495D58B-BFCB-457E-B33A-F339AF1444D6}" dt="2023-09-28T09:38:44.923" v="13719" actId="1076"/>
          <ac:picMkLst>
            <pc:docMk/>
            <pc:sldMk cId="2245344796" sldId="2551"/>
            <ac:picMk id="7" creationId="{D06471B1-E0C1-4E52-9538-2D8588BB696E}"/>
          </ac:picMkLst>
        </pc:picChg>
        <pc:picChg chg="del">
          <ac:chgData name="brittany kyncl" userId="0c0e5126d17412fb" providerId="LiveId" clId="{F495D58B-BFCB-457E-B33A-F339AF1444D6}" dt="2023-09-28T08:11:25.750" v="9117" actId="478"/>
          <ac:picMkLst>
            <pc:docMk/>
            <pc:sldMk cId="2245344796" sldId="2551"/>
            <ac:picMk id="12" creationId="{442D7548-4BCA-A818-D127-BC8402EBA98E}"/>
          </ac:picMkLst>
        </pc:picChg>
        <pc:picChg chg="del">
          <ac:chgData name="brittany kyncl" userId="0c0e5126d17412fb" providerId="LiveId" clId="{F495D58B-BFCB-457E-B33A-F339AF1444D6}" dt="2023-09-28T08:11:26.301" v="9118" actId="478"/>
          <ac:picMkLst>
            <pc:docMk/>
            <pc:sldMk cId="2245344796" sldId="2551"/>
            <ac:picMk id="14" creationId="{7BB5256A-52D0-921C-A071-A051BDF4D5A0}"/>
          </ac:picMkLst>
        </pc:picChg>
        <pc:picChg chg="del">
          <ac:chgData name="brittany kyncl" userId="0c0e5126d17412fb" providerId="LiveId" clId="{F495D58B-BFCB-457E-B33A-F339AF1444D6}" dt="2023-09-28T08:11:27.015" v="9119" actId="478"/>
          <ac:picMkLst>
            <pc:docMk/>
            <pc:sldMk cId="2245344796" sldId="2551"/>
            <ac:picMk id="22" creationId="{9E9B70F9-A82A-F128-EBA5-D4B6905373F1}"/>
          </ac:picMkLst>
        </pc:picChg>
      </pc:sldChg>
      <pc:sldChg chg="add del">
        <pc:chgData name="brittany kyncl" userId="0c0e5126d17412fb" providerId="LiveId" clId="{F495D58B-BFCB-457E-B33A-F339AF1444D6}" dt="2023-09-28T07:51:18.252" v="8292" actId="47"/>
        <pc:sldMkLst>
          <pc:docMk/>
          <pc:sldMk cId="51975964" sldId="2552"/>
        </pc:sldMkLst>
      </pc:sldChg>
      <pc:sldChg chg="addSp delSp modSp add mod ord">
        <pc:chgData name="brittany kyncl" userId="0c0e5126d17412fb" providerId="LiveId" clId="{F495D58B-BFCB-457E-B33A-F339AF1444D6}" dt="2023-09-28T07:56:08.029" v="8335" actId="1038"/>
        <pc:sldMkLst>
          <pc:docMk/>
          <pc:sldMk cId="740215624" sldId="2553"/>
        </pc:sldMkLst>
        <pc:spChg chg="mod">
          <ac:chgData name="brittany kyncl" userId="0c0e5126d17412fb" providerId="LiveId" clId="{F495D58B-BFCB-457E-B33A-F339AF1444D6}" dt="2023-09-28T07:53:20.626" v="8309" actId="20577"/>
          <ac:spMkLst>
            <pc:docMk/>
            <pc:sldMk cId="740215624" sldId="2553"/>
            <ac:spMk id="11" creationId="{2DDA8123-7ECD-2A44-A629-7F2DB0D01D34}"/>
          </ac:spMkLst>
        </pc:spChg>
        <pc:spChg chg="mod">
          <ac:chgData name="brittany kyncl" userId="0c0e5126d17412fb" providerId="LiveId" clId="{F495D58B-BFCB-457E-B33A-F339AF1444D6}" dt="2023-09-28T07:16:01.302" v="6493" actId="20577"/>
          <ac:spMkLst>
            <pc:docMk/>
            <pc:sldMk cId="740215624" sldId="2553"/>
            <ac:spMk id="20" creationId="{12FCB55E-59A0-A24E-82CA-C867595835BD}"/>
          </ac:spMkLst>
        </pc:spChg>
        <pc:picChg chg="add mod">
          <ac:chgData name="brittany kyncl" userId="0c0e5126d17412fb" providerId="LiveId" clId="{F495D58B-BFCB-457E-B33A-F339AF1444D6}" dt="2023-09-28T07:55:58.358" v="8331" actId="14100"/>
          <ac:picMkLst>
            <pc:docMk/>
            <pc:sldMk cId="740215624" sldId="2553"/>
            <ac:picMk id="4" creationId="{40E1C982-F24A-A150-80E8-F3C049FD7924}"/>
          </ac:picMkLst>
        </pc:picChg>
        <pc:picChg chg="add mod">
          <ac:chgData name="brittany kyncl" userId="0c0e5126d17412fb" providerId="LiveId" clId="{F495D58B-BFCB-457E-B33A-F339AF1444D6}" dt="2023-09-28T07:56:08.029" v="8335" actId="1038"/>
          <ac:picMkLst>
            <pc:docMk/>
            <pc:sldMk cId="740215624" sldId="2553"/>
            <ac:picMk id="7" creationId="{F1DCCFD1-14B3-8365-DA39-369A34F2C180}"/>
          </ac:picMkLst>
        </pc:picChg>
        <pc:picChg chg="del">
          <ac:chgData name="brittany kyncl" userId="0c0e5126d17412fb" providerId="LiveId" clId="{F495D58B-BFCB-457E-B33A-F339AF1444D6}" dt="2023-09-28T07:19:45.864" v="6497" actId="478"/>
          <ac:picMkLst>
            <pc:docMk/>
            <pc:sldMk cId="740215624" sldId="2553"/>
            <ac:picMk id="12" creationId="{442D7548-4BCA-A818-D127-BC8402EBA98E}"/>
          </ac:picMkLst>
        </pc:picChg>
        <pc:picChg chg="del">
          <ac:chgData name="brittany kyncl" userId="0c0e5126d17412fb" providerId="LiveId" clId="{F495D58B-BFCB-457E-B33A-F339AF1444D6}" dt="2023-09-28T07:19:46.747" v="6498" actId="478"/>
          <ac:picMkLst>
            <pc:docMk/>
            <pc:sldMk cId="740215624" sldId="2553"/>
            <ac:picMk id="14" creationId="{7BB5256A-52D0-921C-A071-A051BDF4D5A0}"/>
          </ac:picMkLst>
        </pc:picChg>
        <pc:picChg chg="del">
          <ac:chgData name="brittany kyncl" userId="0c0e5126d17412fb" providerId="LiveId" clId="{F495D58B-BFCB-457E-B33A-F339AF1444D6}" dt="2023-09-28T07:19:47.576" v="6499" actId="478"/>
          <ac:picMkLst>
            <pc:docMk/>
            <pc:sldMk cId="740215624" sldId="2553"/>
            <ac:picMk id="22" creationId="{9E9B70F9-A82A-F128-EBA5-D4B6905373F1}"/>
          </ac:picMkLst>
        </pc:picChg>
      </pc:sldChg>
      <pc:sldChg chg="add del">
        <pc:chgData name="brittany kyncl" userId="0c0e5126d17412fb" providerId="LiveId" clId="{F495D58B-BFCB-457E-B33A-F339AF1444D6}" dt="2023-09-28T07:36:42.410" v="7345"/>
        <pc:sldMkLst>
          <pc:docMk/>
          <pc:sldMk cId="1486015654" sldId="2554"/>
        </pc:sldMkLst>
      </pc:sldChg>
      <pc:sldChg chg="addSp delSp modSp add mod">
        <pc:chgData name="brittany kyncl" userId="0c0e5126d17412fb" providerId="LiveId" clId="{F495D58B-BFCB-457E-B33A-F339AF1444D6}" dt="2023-09-28T09:15:53.670" v="12008" actId="20577"/>
        <pc:sldMkLst>
          <pc:docMk/>
          <pc:sldMk cId="1741183305" sldId="2554"/>
        </pc:sldMkLst>
        <pc:spChg chg="mod">
          <ac:chgData name="brittany kyncl" userId="0c0e5126d17412fb" providerId="LiveId" clId="{F495D58B-BFCB-457E-B33A-F339AF1444D6}" dt="2023-09-28T09:15:53.670" v="12008" actId="20577"/>
          <ac:spMkLst>
            <pc:docMk/>
            <pc:sldMk cId="1741183305" sldId="2554"/>
            <ac:spMk id="11" creationId="{2DDA8123-7ECD-2A44-A629-7F2DB0D01D34}"/>
          </ac:spMkLst>
        </pc:spChg>
        <pc:spChg chg="mod">
          <ac:chgData name="brittany kyncl" userId="0c0e5126d17412fb" providerId="LiveId" clId="{F495D58B-BFCB-457E-B33A-F339AF1444D6}" dt="2023-09-28T07:50:48.514" v="8276" actId="20577"/>
          <ac:spMkLst>
            <pc:docMk/>
            <pc:sldMk cId="1741183305" sldId="2554"/>
            <ac:spMk id="20" creationId="{12FCB55E-59A0-A24E-82CA-C867595835BD}"/>
          </ac:spMkLst>
        </pc:spChg>
        <pc:picChg chg="add del mod">
          <ac:chgData name="brittany kyncl" userId="0c0e5126d17412fb" providerId="LiveId" clId="{F495D58B-BFCB-457E-B33A-F339AF1444D6}" dt="2023-09-28T08:50:46.420" v="10802" actId="478"/>
          <ac:picMkLst>
            <pc:docMk/>
            <pc:sldMk cId="1741183305" sldId="2554"/>
            <ac:picMk id="4" creationId="{1C0C303B-8903-AACC-88E5-EECAF4A6C3C3}"/>
          </ac:picMkLst>
        </pc:picChg>
        <pc:picChg chg="add del mod">
          <ac:chgData name="brittany kyncl" userId="0c0e5126d17412fb" providerId="LiveId" clId="{F495D58B-BFCB-457E-B33A-F339AF1444D6}" dt="2023-09-28T08:50:45.383" v="10801" actId="478"/>
          <ac:picMkLst>
            <pc:docMk/>
            <pc:sldMk cId="1741183305" sldId="2554"/>
            <ac:picMk id="7" creationId="{47B0ED2C-93D4-1412-97FA-F65F0EB3605C}"/>
          </ac:picMkLst>
        </pc:picChg>
        <pc:picChg chg="add del mod">
          <ac:chgData name="brittany kyncl" userId="0c0e5126d17412fb" providerId="LiveId" clId="{F495D58B-BFCB-457E-B33A-F339AF1444D6}" dt="2023-09-28T08:55:44.311" v="10841" actId="478"/>
          <ac:picMkLst>
            <pc:docMk/>
            <pc:sldMk cId="1741183305" sldId="2554"/>
            <ac:picMk id="9" creationId="{6236E936-3713-695B-322C-EB28DD51DE34}"/>
          </ac:picMkLst>
        </pc:picChg>
        <pc:picChg chg="del">
          <ac:chgData name="brittany kyncl" userId="0c0e5126d17412fb" providerId="LiveId" clId="{F495D58B-BFCB-457E-B33A-F339AF1444D6}" dt="2023-09-28T08:11:22.501" v="9114" actId="478"/>
          <ac:picMkLst>
            <pc:docMk/>
            <pc:sldMk cId="1741183305" sldId="2554"/>
            <ac:picMk id="12" creationId="{442D7548-4BCA-A818-D127-BC8402EBA98E}"/>
          </ac:picMkLst>
        </pc:picChg>
        <pc:picChg chg="add del mod">
          <ac:chgData name="brittany kyncl" userId="0c0e5126d17412fb" providerId="LiveId" clId="{F495D58B-BFCB-457E-B33A-F339AF1444D6}" dt="2023-09-28T08:55:43.175" v="10840" actId="478"/>
          <ac:picMkLst>
            <pc:docMk/>
            <pc:sldMk cId="1741183305" sldId="2554"/>
            <ac:picMk id="13" creationId="{EF5526E1-87BC-5201-ED2E-9FDA93B82EDF}"/>
          </ac:picMkLst>
        </pc:picChg>
        <pc:picChg chg="del">
          <ac:chgData name="brittany kyncl" userId="0c0e5126d17412fb" providerId="LiveId" clId="{F495D58B-BFCB-457E-B33A-F339AF1444D6}" dt="2023-09-28T08:11:23.164" v="9115" actId="478"/>
          <ac:picMkLst>
            <pc:docMk/>
            <pc:sldMk cId="1741183305" sldId="2554"/>
            <ac:picMk id="14" creationId="{7BB5256A-52D0-921C-A071-A051BDF4D5A0}"/>
          </ac:picMkLst>
        </pc:picChg>
        <pc:picChg chg="add mod ord">
          <ac:chgData name="brittany kyncl" userId="0c0e5126d17412fb" providerId="LiveId" clId="{F495D58B-BFCB-457E-B33A-F339AF1444D6}" dt="2023-09-28T08:57:24.198" v="10853" actId="14100"/>
          <ac:picMkLst>
            <pc:docMk/>
            <pc:sldMk cId="1741183305" sldId="2554"/>
            <ac:picMk id="16" creationId="{3788524D-8799-83AA-965D-5B9669AF689A}"/>
          </ac:picMkLst>
        </pc:picChg>
        <pc:picChg chg="add mod">
          <ac:chgData name="brittany kyncl" userId="0c0e5126d17412fb" providerId="LiveId" clId="{F495D58B-BFCB-457E-B33A-F339AF1444D6}" dt="2023-09-28T08:57:20.059" v="10852" actId="14100"/>
          <ac:picMkLst>
            <pc:docMk/>
            <pc:sldMk cId="1741183305" sldId="2554"/>
            <ac:picMk id="19" creationId="{85106ED9-FF70-1A82-D6FE-8B70DD8872CC}"/>
          </ac:picMkLst>
        </pc:picChg>
        <pc:picChg chg="del">
          <ac:chgData name="brittany kyncl" userId="0c0e5126d17412fb" providerId="LiveId" clId="{F495D58B-BFCB-457E-B33A-F339AF1444D6}" dt="2023-09-28T08:11:23.836" v="9116" actId="478"/>
          <ac:picMkLst>
            <pc:docMk/>
            <pc:sldMk cId="1741183305" sldId="2554"/>
            <ac:picMk id="22" creationId="{9E9B70F9-A82A-F128-EBA5-D4B6905373F1}"/>
          </ac:picMkLst>
        </pc:picChg>
        <pc:picChg chg="add mod">
          <ac:chgData name="brittany kyncl" userId="0c0e5126d17412fb" providerId="LiveId" clId="{F495D58B-BFCB-457E-B33A-F339AF1444D6}" dt="2023-09-28T08:57:27.267" v="10854" actId="14100"/>
          <ac:picMkLst>
            <pc:docMk/>
            <pc:sldMk cId="1741183305" sldId="2554"/>
            <ac:picMk id="23" creationId="{0F6E4B23-8935-ECF6-DD84-4D56B081DB78}"/>
          </ac:picMkLst>
        </pc:picChg>
      </pc:sldChg>
      <pc:sldChg chg="add del">
        <pc:chgData name="brittany kyncl" userId="0c0e5126d17412fb" providerId="LiveId" clId="{F495D58B-BFCB-457E-B33A-F339AF1444D6}" dt="2023-09-28T07:42:19.987" v="7862"/>
        <pc:sldMkLst>
          <pc:docMk/>
          <pc:sldMk cId="1829942603" sldId="2554"/>
        </pc:sldMkLst>
      </pc:sldChg>
      <pc:sldChg chg="addSp delSp modSp add mod modClrScheme chgLayout">
        <pc:chgData name="brittany kyncl" userId="0c0e5126d17412fb" providerId="LiveId" clId="{F495D58B-BFCB-457E-B33A-F339AF1444D6}" dt="2023-09-28T11:48:58.311" v="18052" actId="2"/>
        <pc:sldMkLst>
          <pc:docMk/>
          <pc:sldMk cId="2672429185" sldId="2555"/>
        </pc:sldMkLst>
        <pc:spChg chg="mod">
          <ac:chgData name="brittany kyncl" userId="0c0e5126d17412fb" providerId="LiveId" clId="{F495D58B-BFCB-457E-B33A-F339AF1444D6}" dt="2023-09-28T10:33:59.503" v="15973" actId="26606"/>
          <ac:spMkLst>
            <pc:docMk/>
            <pc:sldMk cId="2672429185" sldId="2555"/>
            <ac:spMk id="2" creationId="{B3F33CE0-324F-20B5-17F7-340D4EF1AB25}"/>
          </ac:spMkLst>
        </pc:spChg>
        <pc:spChg chg="add del mod">
          <ac:chgData name="brittany kyncl" userId="0c0e5126d17412fb" providerId="LiveId" clId="{F495D58B-BFCB-457E-B33A-F339AF1444D6}" dt="2023-09-28T10:18:35.781" v="15525" actId="478"/>
          <ac:spMkLst>
            <pc:docMk/>
            <pc:sldMk cId="2672429185" sldId="2555"/>
            <ac:spMk id="3" creationId="{9F981916-4A59-37A8-85CE-78D6EBB16EC8}"/>
          </ac:spMkLst>
        </pc:spChg>
        <pc:spChg chg="add del mod">
          <ac:chgData name="brittany kyncl" userId="0c0e5126d17412fb" providerId="LiveId" clId="{F495D58B-BFCB-457E-B33A-F339AF1444D6}" dt="2023-09-28T11:48:57.105" v="18049" actId="2"/>
          <ac:spMkLst>
            <pc:docMk/>
            <pc:sldMk cId="2672429185" sldId="2555"/>
            <ac:spMk id="4" creationId="{E6A56A89-C885-49DF-B4D9-73685B256920}"/>
          </ac:spMkLst>
        </pc:spChg>
        <pc:spChg chg="add del mod">
          <ac:chgData name="brittany kyncl" userId="0c0e5126d17412fb" providerId="LiveId" clId="{F495D58B-BFCB-457E-B33A-F339AF1444D6}" dt="2023-09-28T10:18:39.256" v="15526" actId="478"/>
          <ac:spMkLst>
            <pc:docMk/>
            <pc:sldMk cId="2672429185" sldId="2555"/>
            <ac:spMk id="7" creationId="{298221B0-852C-BFC3-7C6F-6EB4D3C80777}"/>
          </ac:spMkLst>
        </pc:spChg>
        <pc:spChg chg="mod">
          <ac:chgData name="brittany kyncl" userId="0c0e5126d17412fb" providerId="LiveId" clId="{F495D58B-BFCB-457E-B33A-F339AF1444D6}" dt="2023-09-28T10:33:59.503" v="15973" actId="26606"/>
          <ac:spMkLst>
            <pc:docMk/>
            <pc:sldMk cId="2672429185" sldId="2555"/>
            <ac:spMk id="8" creationId="{AB58A585-52FA-4A45-B2D0-660EC2D22B31}"/>
          </ac:spMkLst>
        </pc:spChg>
        <pc:spChg chg="add del mod">
          <ac:chgData name="brittany kyncl" userId="0c0e5126d17412fb" providerId="LiveId" clId="{F495D58B-BFCB-457E-B33A-F339AF1444D6}" dt="2023-09-28T10:21:06.052" v="15534" actId="478"/>
          <ac:spMkLst>
            <pc:docMk/>
            <pc:sldMk cId="2672429185" sldId="2555"/>
            <ac:spMk id="9" creationId="{173A2788-D31D-5B88-F2F2-9DB07890580F}"/>
          </ac:spMkLst>
        </pc:spChg>
        <pc:spChg chg="del mod">
          <ac:chgData name="brittany kyncl" userId="0c0e5126d17412fb" providerId="LiveId" clId="{F495D58B-BFCB-457E-B33A-F339AF1444D6}" dt="2023-09-28T10:18:31.511" v="15524" actId="478"/>
          <ac:spMkLst>
            <pc:docMk/>
            <pc:sldMk cId="2672429185" sldId="2555"/>
            <ac:spMk id="10" creationId="{76C3E0A7-1C3E-0A40-AC21-1EAD4086CBB7}"/>
          </ac:spMkLst>
        </pc:spChg>
        <pc:spChg chg="add mod">
          <ac:chgData name="brittany kyncl" userId="0c0e5126d17412fb" providerId="LiveId" clId="{F495D58B-BFCB-457E-B33A-F339AF1444D6}" dt="2023-09-28T11:48:58.311" v="18052" actId="2"/>
          <ac:spMkLst>
            <pc:docMk/>
            <pc:sldMk cId="2672429185" sldId="2555"/>
            <ac:spMk id="11" creationId="{4DEA70FB-A862-6ABE-DD0F-B83D25FB1BC4}"/>
          </ac:spMkLst>
        </pc:spChg>
        <pc:spChg chg="mod">
          <ac:chgData name="brittany kyncl" userId="0c0e5126d17412fb" providerId="LiveId" clId="{F495D58B-BFCB-457E-B33A-F339AF1444D6}" dt="2023-09-28T10:33:59.503" v="15973" actId="26606"/>
          <ac:spMkLst>
            <pc:docMk/>
            <pc:sldMk cId="2672429185" sldId="2555"/>
            <ac:spMk id="17" creationId="{A6F46905-8877-7721-1BF6-1E164C7EC9F6}"/>
          </ac:spMkLst>
        </pc:spChg>
        <pc:spChg chg="add del mod">
          <ac:chgData name="brittany kyncl" userId="0c0e5126d17412fb" providerId="LiveId" clId="{F495D58B-BFCB-457E-B33A-F339AF1444D6}" dt="2023-09-28T10:33:26.916" v="15971" actId="26606"/>
          <ac:spMkLst>
            <pc:docMk/>
            <pc:sldMk cId="2672429185" sldId="2555"/>
            <ac:spMk id="23" creationId="{E75EC9C7-F33A-002D-6B95-F02E827FE2F5}"/>
          </ac:spMkLst>
        </pc:spChg>
        <pc:spChg chg="add del mod">
          <ac:chgData name="brittany kyncl" userId="0c0e5126d17412fb" providerId="LiveId" clId="{F495D58B-BFCB-457E-B33A-F339AF1444D6}" dt="2023-09-28T10:33:26.916" v="15971" actId="26606"/>
          <ac:spMkLst>
            <pc:docMk/>
            <pc:sldMk cId="2672429185" sldId="2555"/>
            <ac:spMk id="25" creationId="{94DD024C-9ADC-677B-ABD8-7BC4F5D58D24}"/>
          </ac:spMkLst>
        </pc:spChg>
        <pc:spChg chg="add del mod">
          <ac:chgData name="brittany kyncl" userId="0c0e5126d17412fb" providerId="LiveId" clId="{F495D58B-BFCB-457E-B33A-F339AF1444D6}" dt="2023-09-28T10:33:26.916" v="15971" actId="26606"/>
          <ac:spMkLst>
            <pc:docMk/>
            <pc:sldMk cId="2672429185" sldId="2555"/>
            <ac:spMk id="27" creationId="{FB81586F-9A84-AB19-DB1D-B50B37A2F61D}"/>
          </ac:spMkLst>
        </pc:spChg>
        <pc:spChg chg="add del mod">
          <ac:chgData name="brittany kyncl" userId="0c0e5126d17412fb" providerId="LiveId" clId="{F495D58B-BFCB-457E-B33A-F339AF1444D6}" dt="2023-09-28T10:33:59.503" v="15973" actId="26606"/>
          <ac:spMkLst>
            <pc:docMk/>
            <pc:sldMk cId="2672429185" sldId="2555"/>
            <ac:spMk id="29" creationId="{D5608D2B-BFA1-DFFF-8737-E9BD19FC2030}"/>
          </ac:spMkLst>
        </pc:spChg>
        <pc:spChg chg="add del mod">
          <ac:chgData name="brittany kyncl" userId="0c0e5126d17412fb" providerId="LiveId" clId="{F495D58B-BFCB-457E-B33A-F339AF1444D6}" dt="2023-09-28T10:33:59.503" v="15973" actId="26606"/>
          <ac:spMkLst>
            <pc:docMk/>
            <pc:sldMk cId="2672429185" sldId="2555"/>
            <ac:spMk id="30" creationId="{E24DCADD-69CD-DCD5-3557-4BE102312E5B}"/>
          </ac:spMkLst>
        </pc:spChg>
        <pc:spChg chg="add del mod">
          <ac:chgData name="brittany kyncl" userId="0c0e5126d17412fb" providerId="LiveId" clId="{F495D58B-BFCB-457E-B33A-F339AF1444D6}" dt="2023-09-28T10:33:59.503" v="15973" actId="26606"/>
          <ac:spMkLst>
            <pc:docMk/>
            <pc:sldMk cId="2672429185" sldId="2555"/>
            <ac:spMk id="31" creationId="{9BEBE2E2-7641-3D6E-D82A-0B035040F15D}"/>
          </ac:spMkLst>
        </pc:spChg>
        <pc:graphicFrameChg chg="add del">
          <ac:chgData name="brittany kyncl" userId="0c0e5126d17412fb" providerId="LiveId" clId="{F495D58B-BFCB-457E-B33A-F339AF1444D6}" dt="2023-09-28T10:33:26.916" v="15971" actId="26606"/>
          <ac:graphicFrameMkLst>
            <pc:docMk/>
            <pc:sldMk cId="2672429185" sldId="2555"/>
            <ac:graphicFrameMk id="19" creationId="{4F30C2A2-2FC7-261D-DD69-6E89D7ED322D}"/>
          </ac:graphicFrameMkLst>
        </pc:graphicFrameChg>
        <pc:graphicFrameChg chg="add del">
          <ac:chgData name="brittany kyncl" userId="0c0e5126d17412fb" providerId="LiveId" clId="{F495D58B-BFCB-457E-B33A-F339AF1444D6}" dt="2023-09-28T10:33:59.503" v="15973" actId="26606"/>
          <ac:graphicFrameMkLst>
            <pc:docMk/>
            <pc:sldMk cId="2672429185" sldId="2555"/>
            <ac:graphicFrameMk id="32" creationId="{8A639BE7-F526-D66B-5F34-EF4BB65687CB}"/>
          </ac:graphicFrameMkLst>
        </pc:graphicFrameChg>
        <pc:picChg chg="del">
          <ac:chgData name="brittany kyncl" userId="0c0e5126d17412fb" providerId="LiveId" clId="{F495D58B-BFCB-457E-B33A-F339AF1444D6}" dt="2023-09-28T10:08:56.997" v="15343" actId="478"/>
          <ac:picMkLst>
            <pc:docMk/>
            <pc:sldMk cId="2672429185" sldId="2555"/>
            <ac:picMk id="14" creationId="{8309B890-F59E-5F3F-CA21-B2F8BA0C9722}"/>
          </ac:picMkLst>
        </pc:picChg>
      </pc:sldChg>
      <pc:sldChg chg="add del">
        <pc:chgData name="brittany kyncl" userId="0c0e5126d17412fb" providerId="LiveId" clId="{F495D58B-BFCB-457E-B33A-F339AF1444D6}" dt="2023-09-28T11:12:36.057" v="17333" actId="47"/>
        <pc:sldMkLst>
          <pc:docMk/>
          <pc:sldMk cId="670401245" sldId="2556"/>
        </pc:sldMkLst>
      </pc:sldChg>
      <pc:sldChg chg="add del">
        <pc:chgData name="brittany kyncl" userId="0c0e5126d17412fb" providerId="LiveId" clId="{F495D58B-BFCB-457E-B33A-F339AF1444D6}" dt="2023-09-28T11:12:37.239" v="17334" actId="47"/>
        <pc:sldMkLst>
          <pc:docMk/>
          <pc:sldMk cId="1623835939" sldId="2557"/>
        </pc:sldMkLst>
      </pc:sldChg>
      <pc:sldChg chg="add del">
        <pc:chgData name="brittany kyncl" userId="0c0e5126d17412fb" providerId="LiveId" clId="{F495D58B-BFCB-457E-B33A-F339AF1444D6}" dt="2023-09-28T11:12:38.907" v="17335" actId="47"/>
        <pc:sldMkLst>
          <pc:docMk/>
          <pc:sldMk cId="3239515898" sldId="2558"/>
        </pc:sldMkLst>
      </pc:sldChg>
      <pc:sldChg chg="add del">
        <pc:chgData name="brittany kyncl" userId="0c0e5126d17412fb" providerId="LiveId" clId="{F495D58B-BFCB-457E-B33A-F339AF1444D6}" dt="2023-09-28T11:12:39.781" v="17336" actId="47"/>
        <pc:sldMkLst>
          <pc:docMk/>
          <pc:sldMk cId="1647741215" sldId="2559"/>
        </pc:sldMkLst>
      </pc:sldChg>
      <pc:sldChg chg="addSp delSp modSp add mod">
        <pc:chgData name="brittany kyncl" userId="0c0e5126d17412fb" providerId="LiveId" clId="{F495D58B-BFCB-457E-B33A-F339AF1444D6}" dt="2023-09-28T11:47:50.529" v="18024" actId="20577"/>
        <pc:sldMkLst>
          <pc:docMk/>
          <pc:sldMk cId="4159438144" sldId="2560"/>
        </pc:sldMkLst>
        <pc:spChg chg="add del mod">
          <ac:chgData name="brittany kyncl" userId="0c0e5126d17412fb" providerId="LiveId" clId="{F495D58B-BFCB-457E-B33A-F339AF1444D6}" dt="2023-09-28T10:38:55.370" v="16068" actId="1076"/>
          <ac:spMkLst>
            <pc:docMk/>
            <pc:sldMk cId="4159438144" sldId="2560"/>
            <ac:spMk id="4" creationId="{893165F0-6D74-93EE-EE38-C416CF894831}"/>
          </ac:spMkLst>
        </pc:spChg>
        <pc:spChg chg="add del mod">
          <ac:chgData name="brittany kyncl" userId="0c0e5126d17412fb" providerId="LiveId" clId="{F495D58B-BFCB-457E-B33A-F339AF1444D6}" dt="2023-09-28T10:42:05.128" v="16102" actId="478"/>
          <ac:spMkLst>
            <pc:docMk/>
            <pc:sldMk cId="4159438144" sldId="2560"/>
            <ac:spMk id="7" creationId="{A750082D-01D2-2C97-DD6C-12FDC226378F}"/>
          </ac:spMkLst>
        </pc:spChg>
        <pc:spChg chg="del">
          <ac:chgData name="brittany kyncl" userId="0c0e5126d17412fb" providerId="LiveId" clId="{F495D58B-BFCB-457E-B33A-F339AF1444D6}" dt="2023-09-28T10:37:40.942" v="15984" actId="478"/>
          <ac:spMkLst>
            <pc:docMk/>
            <pc:sldMk cId="4159438144" sldId="2560"/>
            <ac:spMk id="10" creationId="{CF7A04E8-D33E-244D-AFB2-10B9CDB5C584}"/>
          </ac:spMkLst>
        </pc:spChg>
        <pc:spChg chg="del mod">
          <ac:chgData name="brittany kyncl" userId="0c0e5126d17412fb" providerId="LiveId" clId="{F495D58B-BFCB-457E-B33A-F339AF1444D6}" dt="2023-09-28T10:42:01.854" v="16101" actId="478"/>
          <ac:spMkLst>
            <pc:docMk/>
            <pc:sldMk cId="4159438144" sldId="2560"/>
            <ac:spMk id="11" creationId="{9349A659-D3D2-9F43-B94A-438B0C55F672}"/>
          </ac:spMkLst>
        </pc:spChg>
        <pc:spChg chg="mod">
          <ac:chgData name="brittany kyncl" userId="0c0e5126d17412fb" providerId="LiveId" clId="{F495D58B-BFCB-457E-B33A-F339AF1444D6}" dt="2023-09-28T11:47:50.529" v="18024" actId="20577"/>
          <ac:spMkLst>
            <pc:docMk/>
            <pc:sldMk cId="4159438144" sldId="2560"/>
            <ac:spMk id="16" creationId="{C11BD6B0-E24A-7F4B-8641-F7B254D58E89}"/>
          </ac:spMkLst>
        </pc:spChg>
        <pc:picChg chg="mod">
          <ac:chgData name="brittany kyncl" userId="0c0e5126d17412fb" providerId="LiveId" clId="{F495D58B-BFCB-457E-B33A-F339AF1444D6}" dt="2023-09-28T10:41:01.949" v="16094" actId="14826"/>
          <ac:picMkLst>
            <pc:docMk/>
            <pc:sldMk cId="4159438144" sldId="2560"/>
            <ac:picMk id="13" creationId="{2DE929C2-CECF-4E72-810C-75B9E7BC252A}"/>
          </ac:picMkLst>
        </pc:picChg>
      </pc:sldChg>
      <pc:sldChg chg="add del">
        <pc:chgData name="brittany kyncl" userId="0c0e5126d17412fb" providerId="LiveId" clId="{F495D58B-BFCB-457E-B33A-F339AF1444D6}" dt="2023-09-28T11:15:45.233" v="17564" actId="47"/>
        <pc:sldMkLst>
          <pc:docMk/>
          <pc:sldMk cId="884650480" sldId="2561"/>
        </pc:sldMkLst>
      </pc:sldChg>
      <pc:sldChg chg="add del">
        <pc:chgData name="brittany kyncl" userId="0c0e5126d17412fb" providerId="LiveId" clId="{F495D58B-BFCB-457E-B33A-F339AF1444D6}" dt="2023-09-28T11:15:48.543" v="17565" actId="47"/>
        <pc:sldMkLst>
          <pc:docMk/>
          <pc:sldMk cId="4114753575" sldId="2562"/>
        </pc:sldMkLst>
      </pc:sldChg>
      <pc:sldChg chg="add del">
        <pc:chgData name="brittany kyncl" userId="0c0e5126d17412fb" providerId="LiveId" clId="{F495D58B-BFCB-457E-B33A-F339AF1444D6}" dt="2023-09-28T11:15:49.435" v="17566" actId="47"/>
        <pc:sldMkLst>
          <pc:docMk/>
          <pc:sldMk cId="4145830283" sldId="2563"/>
        </pc:sldMkLst>
      </pc:sldChg>
      <pc:sldChg chg="addSp delSp modSp add del mod ord">
        <pc:chgData name="brittany kyncl" userId="0c0e5126d17412fb" providerId="LiveId" clId="{F495D58B-BFCB-457E-B33A-F339AF1444D6}" dt="2023-09-28T11:29:17.715" v="17753" actId="20577"/>
        <pc:sldMkLst>
          <pc:docMk/>
          <pc:sldMk cId="1085343775" sldId="2564"/>
        </pc:sldMkLst>
        <pc:spChg chg="mod">
          <ac:chgData name="brittany kyncl" userId="0c0e5126d17412fb" providerId="LiveId" clId="{F495D58B-BFCB-457E-B33A-F339AF1444D6}" dt="2023-09-28T11:17:48.550" v="17586" actId="20577"/>
          <ac:spMkLst>
            <pc:docMk/>
            <pc:sldMk cId="1085343775" sldId="2564"/>
            <ac:spMk id="16" creationId="{C11BD6B0-E24A-7F4B-8641-F7B254D58E89}"/>
          </ac:spMkLst>
        </pc:spChg>
        <pc:graphicFrameChg chg="add mod modGraphic">
          <ac:chgData name="brittany kyncl" userId="0c0e5126d17412fb" providerId="LiveId" clId="{F495D58B-BFCB-457E-B33A-F339AF1444D6}" dt="2023-09-28T11:29:17.715" v="17753" actId="20577"/>
          <ac:graphicFrameMkLst>
            <pc:docMk/>
            <pc:sldMk cId="1085343775" sldId="2564"/>
            <ac:graphicFrameMk id="3" creationId="{70963D07-FE64-CEA6-22EF-C987789C049B}"/>
          </ac:graphicFrameMkLst>
        </pc:graphicFrameChg>
        <pc:graphicFrameChg chg="del mod modGraphic">
          <ac:chgData name="brittany kyncl" userId="0c0e5126d17412fb" providerId="LiveId" clId="{F495D58B-BFCB-457E-B33A-F339AF1444D6}" dt="2023-09-28T11:27:27.766" v="17722" actId="478"/>
          <ac:graphicFrameMkLst>
            <pc:docMk/>
            <pc:sldMk cId="1085343775" sldId="2564"/>
            <ac:graphicFrameMk id="7" creationId="{8485B972-C61A-7A13-FC60-38A723389D36}"/>
          </ac:graphicFrameMkLst>
        </pc:graphicFrameChg>
      </pc:sldChg>
      <pc:sldChg chg="addSp delSp modSp add mod">
        <pc:chgData name="brittany kyncl" userId="0c0e5126d17412fb" providerId="LiveId" clId="{F495D58B-BFCB-457E-B33A-F339AF1444D6}" dt="2023-09-28T11:28:38.627" v="17750" actId="115"/>
        <pc:sldMkLst>
          <pc:docMk/>
          <pc:sldMk cId="3194058029" sldId="2565"/>
        </pc:sldMkLst>
        <pc:spChg chg="mod">
          <ac:chgData name="brittany kyncl" userId="0c0e5126d17412fb" providerId="LiveId" clId="{F495D58B-BFCB-457E-B33A-F339AF1444D6}" dt="2023-09-28T11:19:47.214" v="17642" actId="20577"/>
          <ac:spMkLst>
            <pc:docMk/>
            <pc:sldMk cId="3194058029" sldId="2565"/>
            <ac:spMk id="10" creationId="{CF7A04E8-D33E-244D-AFB2-10B9CDB5C584}"/>
          </ac:spMkLst>
        </pc:spChg>
        <pc:spChg chg="mod">
          <ac:chgData name="brittany kyncl" userId="0c0e5126d17412fb" providerId="LiveId" clId="{F495D58B-BFCB-457E-B33A-F339AF1444D6}" dt="2023-09-28T11:17:07.203" v="17584" actId="20577"/>
          <ac:spMkLst>
            <pc:docMk/>
            <pc:sldMk cId="3194058029" sldId="2565"/>
            <ac:spMk id="11" creationId="{9349A659-D3D2-9F43-B94A-438B0C55F672}"/>
          </ac:spMkLst>
        </pc:spChg>
        <pc:spChg chg="mod">
          <ac:chgData name="brittany kyncl" userId="0c0e5126d17412fb" providerId="LiveId" clId="{F495D58B-BFCB-457E-B33A-F339AF1444D6}" dt="2023-09-28T11:21:43.902" v="17674"/>
          <ac:spMkLst>
            <pc:docMk/>
            <pc:sldMk cId="3194058029" sldId="2565"/>
            <ac:spMk id="16" creationId="{C11BD6B0-E24A-7F4B-8641-F7B254D58E89}"/>
          </ac:spMkLst>
        </pc:spChg>
        <pc:graphicFrameChg chg="add mod modGraphic">
          <ac:chgData name="brittany kyncl" userId="0c0e5126d17412fb" providerId="LiveId" clId="{F495D58B-BFCB-457E-B33A-F339AF1444D6}" dt="2023-09-28T11:28:38.627" v="17750" actId="115"/>
          <ac:graphicFrameMkLst>
            <pc:docMk/>
            <pc:sldMk cId="3194058029" sldId="2565"/>
            <ac:graphicFrameMk id="3" creationId="{1DD7CEBC-70CF-335E-41B5-ED29880B2AD4}"/>
          </ac:graphicFrameMkLst>
        </pc:graphicFrameChg>
        <pc:graphicFrameChg chg="del mod modGraphic">
          <ac:chgData name="brittany kyncl" userId="0c0e5126d17412fb" providerId="LiveId" clId="{F495D58B-BFCB-457E-B33A-F339AF1444D6}" dt="2023-09-28T11:26:43.547" v="17720" actId="478"/>
          <ac:graphicFrameMkLst>
            <pc:docMk/>
            <pc:sldMk cId="3194058029" sldId="2565"/>
            <ac:graphicFrameMk id="7" creationId="{8485B972-C61A-7A13-FC60-38A723389D36}"/>
          </ac:graphicFrameMkLst>
        </pc:graphicFrameChg>
      </pc:sldChg>
      <pc:sldChg chg="modSp add mod">
        <pc:chgData name="brittany kyncl" userId="0c0e5126d17412fb" providerId="LiveId" clId="{F495D58B-BFCB-457E-B33A-F339AF1444D6}" dt="2023-09-28T11:36:08.491" v="17824" actId="14100"/>
        <pc:sldMkLst>
          <pc:docMk/>
          <pc:sldMk cId="4059191571" sldId="2566"/>
        </pc:sldMkLst>
        <pc:spChg chg="mod">
          <ac:chgData name="brittany kyncl" userId="0c0e5126d17412fb" providerId="LiveId" clId="{F495D58B-BFCB-457E-B33A-F339AF1444D6}" dt="2023-09-28T11:33:09.001" v="17800" actId="20577"/>
          <ac:spMkLst>
            <pc:docMk/>
            <pc:sldMk cId="4059191571" sldId="2566"/>
            <ac:spMk id="10" creationId="{CF7A04E8-D33E-244D-AFB2-10B9CDB5C584}"/>
          </ac:spMkLst>
        </pc:spChg>
        <pc:spChg chg="mod">
          <ac:chgData name="brittany kyncl" userId="0c0e5126d17412fb" providerId="LiveId" clId="{F495D58B-BFCB-457E-B33A-F339AF1444D6}" dt="2023-09-28T11:18:04.626" v="17589" actId="20577"/>
          <ac:spMkLst>
            <pc:docMk/>
            <pc:sldMk cId="4059191571" sldId="2566"/>
            <ac:spMk id="11" creationId="{9349A659-D3D2-9F43-B94A-438B0C55F672}"/>
          </ac:spMkLst>
        </pc:spChg>
        <pc:spChg chg="mod">
          <ac:chgData name="brittany kyncl" userId="0c0e5126d17412fb" providerId="LiveId" clId="{F495D58B-BFCB-457E-B33A-F339AF1444D6}" dt="2023-09-28T11:34:28.275" v="17808"/>
          <ac:spMkLst>
            <pc:docMk/>
            <pc:sldMk cId="4059191571" sldId="2566"/>
            <ac:spMk id="16" creationId="{C11BD6B0-E24A-7F4B-8641-F7B254D58E89}"/>
          </ac:spMkLst>
        </pc:spChg>
        <pc:graphicFrameChg chg="mod modGraphic">
          <ac:chgData name="brittany kyncl" userId="0c0e5126d17412fb" providerId="LiveId" clId="{F495D58B-BFCB-457E-B33A-F339AF1444D6}" dt="2023-09-28T11:36:08.491" v="17824" actId="14100"/>
          <ac:graphicFrameMkLst>
            <pc:docMk/>
            <pc:sldMk cId="4059191571" sldId="2566"/>
            <ac:graphicFrameMk id="7" creationId="{8485B972-C61A-7A13-FC60-38A723389D36}"/>
          </ac:graphicFrameMkLst>
        </pc:graphicFrameChg>
      </pc:sldChg>
      <pc:sldChg chg="modSp add mod">
        <pc:chgData name="brittany kyncl" userId="0c0e5126d17412fb" providerId="LiveId" clId="{F495D58B-BFCB-457E-B33A-F339AF1444D6}" dt="2023-09-28T11:39:21.404" v="17885" actId="14100"/>
        <pc:sldMkLst>
          <pc:docMk/>
          <pc:sldMk cId="2837339962" sldId="2567"/>
        </pc:sldMkLst>
        <pc:spChg chg="mod">
          <ac:chgData name="brittany kyncl" userId="0c0e5126d17412fb" providerId="LiveId" clId="{F495D58B-BFCB-457E-B33A-F339AF1444D6}" dt="2023-09-28T11:37:31.816" v="17860" actId="20577"/>
          <ac:spMkLst>
            <pc:docMk/>
            <pc:sldMk cId="2837339962" sldId="2567"/>
            <ac:spMk id="10" creationId="{CF7A04E8-D33E-244D-AFB2-10B9CDB5C584}"/>
          </ac:spMkLst>
        </pc:spChg>
        <pc:spChg chg="mod">
          <ac:chgData name="brittany kyncl" userId="0c0e5126d17412fb" providerId="LiveId" clId="{F495D58B-BFCB-457E-B33A-F339AF1444D6}" dt="2023-09-28T11:18:10.322" v="17591" actId="20577"/>
          <ac:spMkLst>
            <pc:docMk/>
            <pc:sldMk cId="2837339962" sldId="2567"/>
            <ac:spMk id="11" creationId="{9349A659-D3D2-9F43-B94A-438B0C55F672}"/>
          </ac:spMkLst>
        </pc:spChg>
        <pc:spChg chg="mod">
          <ac:chgData name="brittany kyncl" userId="0c0e5126d17412fb" providerId="LiveId" clId="{F495D58B-BFCB-457E-B33A-F339AF1444D6}" dt="2023-09-28T11:38:25.310" v="17873"/>
          <ac:spMkLst>
            <pc:docMk/>
            <pc:sldMk cId="2837339962" sldId="2567"/>
            <ac:spMk id="16" creationId="{C11BD6B0-E24A-7F4B-8641-F7B254D58E89}"/>
          </ac:spMkLst>
        </pc:spChg>
        <pc:graphicFrameChg chg="mod modGraphic">
          <ac:chgData name="brittany kyncl" userId="0c0e5126d17412fb" providerId="LiveId" clId="{F495D58B-BFCB-457E-B33A-F339AF1444D6}" dt="2023-09-28T11:39:21.404" v="17885" actId="14100"/>
          <ac:graphicFrameMkLst>
            <pc:docMk/>
            <pc:sldMk cId="2837339962" sldId="2567"/>
            <ac:graphicFrameMk id="7" creationId="{8485B972-C61A-7A13-FC60-38A723389D36}"/>
          </ac:graphicFrameMkLst>
        </pc:graphicFrameChg>
      </pc:sldChg>
      <pc:sldChg chg="modSp add mod">
        <pc:chgData name="brittany kyncl" userId="0c0e5126d17412fb" providerId="LiveId" clId="{F495D58B-BFCB-457E-B33A-F339AF1444D6}" dt="2023-09-28T22:25:45.463" v="18058" actId="20577"/>
        <pc:sldMkLst>
          <pc:docMk/>
          <pc:sldMk cId="1250735752" sldId="2568"/>
        </pc:sldMkLst>
        <pc:spChg chg="mod">
          <ac:chgData name="brittany kyncl" userId="0c0e5126d17412fb" providerId="LiveId" clId="{F495D58B-BFCB-457E-B33A-F339AF1444D6}" dt="2023-09-28T11:40:47.937" v="17932" actId="20577"/>
          <ac:spMkLst>
            <pc:docMk/>
            <pc:sldMk cId="1250735752" sldId="2568"/>
            <ac:spMk id="10" creationId="{CF7A04E8-D33E-244D-AFB2-10B9CDB5C584}"/>
          </ac:spMkLst>
        </pc:spChg>
        <pc:spChg chg="mod">
          <ac:chgData name="brittany kyncl" userId="0c0e5126d17412fb" providerId="LiveId" clId="{F495D58B-BFCB-457E-B33A-F339AF1444D6}" dt="2023-09-28T11:18:16.671" v="17594" actId="20577"/>
          <ac:spMkLst>
            <pc:docMk/>
            <pc:sldMk cId="1250735752" sldId="2568"/>
            <ac:spMk id="11" creationId="{9349A659-D3D2-9F43-B94A-438B0C55F672}"/>
          </ac:spMkLst>
        </pc:spChg>
        <pc:spChg chg="mod">
          <ac:chgData name="brittany kyncl" userId="0c0e5126d17412fb" providerId="LiveId" clId="{F495D58B-BFCB-457E-B33A-F339AF1444D6}" dt="2023-09-28T22:25:45.463" v="18058" actId="20577"/>
          <ac:spMkLst>
            <pc:docMk/>
            <pc:sldMk cId="1250735752" sldId="2568"/>
            <ac:spMk id="16" creationId="{C11BD6B0-E24A-7F4B-8641-F7B254D58E89}"/>
          </ac:spMkLst>
        </pc:spChg>
        <pc:graphicFrameChg chg="mod modGraphic">
          <ac:chgData name="brittany kyncl" userId="0c0e5126d17412fb" providerId="LiveId" clId="{F495D58B-BFCB-457E-B33A-F339AF1444D6}" dt="2023-09-28T11:42:34.044" v="17958" actId="14100"/>
          <ac:graphicFrameMkLst>
            <pc:docMk/>
            <pc:sldMk cId="1250735752" sldId="2568"/>
            <ac:graphicFrameMk id="7" creationId="{8485B972-C61A-7A13-FC60-38A723389D36}"/>
          </ac:graphicFrameMkLst>
        </pc:graphicFrameChg>
      </pc:sldChg>
      <pc:sldMasterChg chg="modSldLayout">
        <pc:chgData name="brittany kyncl" userId="0c0e5126d17412fb" providerId="LiveId" clId="{F495D58B-BFCB-457E-B33A-F339AF1444D6}" dt="2023-09-28T04:16:14.373" v="645" actId="1035"/>
        <pc:sldMasterMkLst>
          <pc:docMk/>
          <pc:sldMasterMk cId="4050737061" sldId="2147483648"/>
        </pc:sldMasterMkLst>
        <pc:sldLayoutChg chg="addSp delSp modSp mod">
          <pc:chgData name="brittany kyncl" userId="0c0e5126d17412fb" providerId="LiveId" clId="{F495D58B-BFCB-457E-B33A-F339AF1444D6}" dt="2023-09-28T04:16:14.373" v="645" actId="1035"/>
          <pc:sldLayoutMkLst>
            <pc:docMk/>
            <pc:sldMasterMk cId="4050737061" sldId="2147483648"/>
            <pc:sldLayoutMk cId="1241760145" sldId="2147483664"/>
          </pc:sldLayoutMkLst>
          <pc:spChg chg="mod">
            <ac:chgData name="brittany kyncl" userId="0c0e5126d17412fb" providerId="LiveId" clId="{F495D58B-BFCB-457E-B33A-F339AF1444D6}" dt="2023-09-28T04:16:11.941" v="639" actId="1035"/>
            <ac:spMkLst>
              <pc:docMk/>
              <pc:sldMasterMk cId="4050737061" sldId="2147483648"/>
              <pc:sldLayoutMk cId="1241760145" sldId="2147483664"/>
              <ac:spMk id="2" creationId="{18DEFE0B-9B5C-734D-8394-A770FAA615B3}"/>
            </ac:spMkLst>
          </pc:spChg>
          <pc:spChg chg="mod">
            <ac:chgData name="brittany kyncl" userId="0c0e5126d17412fb" providerId="LiveId" clId="{F495D58B-BFCB-457E-B33A-F339AF1444D6}" dt="2023-09-28T03:51:53.626" v="396" actId="1076"/>
            <ac:spMkLst>
              <pc:docMk/>
              <pc:sldMasterMk cId="4050737061" sldId="2147483648"/>
              <pc:sldLayoutMk cId="1241760145" sldId="2147483664"/>
              <ac:spMk id="4" creationId="{E94B1A93-5100-5048-8230-09B3D176D183}"/>
            </ac:spMkLst>
          </pc:spChg>
          <pc:spChg chg="mod">
            <ac:chgData name="brittany kyncl" userId="0c0e5126d17412fb" providerId="LiveId" clId="{F495D58B-BFCB-457E-B33A-F339AF1444D6}" dt="2023-09-28T03:51:54.886" v="398" actId="14100"/>
            <ac:spMkLst>
              <pc:docMk/>
              <pc:sldMasterMk cId="4050737061" sldId="2147483648"/>
              <pc:sldLayoutMk cId="1241760145" sldId="2147483664"/>
              <ac:spMk id="5" creationId="{8A037B8A-C781-9F40-A9F6-BCCD198DD34B}"/>
            </ac:spMkLst>
          </pc:spChg>
          <pc:spChg chg="mod">
            <ac:chgData name="brittany kyncl" userId="0c0e5126d17412fb" providerId="LiveId" clId="{F495D58B-BFCB-457E-B33A-F339AF1444D6}" dt="2023-09-28T03:51:52.382" v="393" actId="1076"/>
            <ac:spMkLst>
              <pc:docMk/>
              <pc:sldMasterMk cId="4050737061" sldId="2147483648"/>
              <pc:sldLayoutMk cId="1241760145" sldId="2147483664"/>
              <ac:spMk id="6" creationId="{66926CBF-E2B0-C44C-AD98-B15D17ADD5AF}"/>
            </ac:spMkLst>
          </pc:spChg>
          <pc:spChg chg="mod">
            <ac:chgData name="brittany kyncl" userId="0c0e5126d17412fb" providerId="LiveId" clId="{F495D58B-BFCB-457E-B33A-F339AF1444D6}" dt="2023-09-28T03:51:54.193" v="397" actId="14100"/>
            <ac:spMkLst>
              <pc:docMk/>
              <pc:sldMasterMk cId="4050737061" sldId="2147483648"/>
              <pc:sldLayoutMk cId="1241760145" sldId="2147483664"/>
              <ac:spMk id="7" creationId="{318A1595-1A86-304F-A361-B3E4B06837FA}"/>
            </ac:spMkLst>
          </pc:spChg>
          <pc:spChg chg="mod">
            <ac:chgData name="brittany kyncl" userId="0c0e5126d17412fb" providerId="LiveId" clId="{F495D58B-BFCB-457E-B33A-F339AF1444D6}" dt="2023-09-28T04:16:14.373" v="645" actId="1035"/>
            <ac:spMkLst>
              <pc:docMk/>
              <pc:sldMasterMk cId="4050737061" sldId="2147483648"/>
              <pc:sldLayoutMk cId="1241760145" sldId="2147483664"/>
              <ac:spMk id="9" creationId="{A02390A6-F565-8844-A9B9-4C6ACB7857F5}"/>
            </ac:spMkLst>
          </pc:spChg>
          <pc:spChg chg="add del mod">
            <ac:chgData name="brittany kyncl" userId="0c0e5126d17412fb" providerId="LiveId" clId="{F495D58B-BFCB-457E-B33A-F339AF1444D6}" dt="2023-09-28T03:51:51.571" v="391" actId="206"/>
            <ac:spMkLst>
              <pc:docMk/>
              <pc:sldMasterMk cId="4050737061" sldId="2147483648"/>
              <pc:sldLayoutMk cId="1241760145" sldId="2147483664"/>
              <ac:spMk id="20" creationId="{A71C3BC6-F801-857C-8E0C-7DDA360BC9FB}"/>
            </ac:spMkLst>
          </pc:spChg>
        </pc:sldLayoutChg>
        <pc:sldLayoutChg chg="delSp mod">
          <pc:chgData name="brittany kyncl" userId="0c0e5126d17412fb" providerId="LiveId" clId="{F495D58B-BFCB-457E-B33A-F339AF1444D6}" dt="2023-09-28T03:44:38.893" v="248" actId="478"/>
          <pc:sldLayoutMkLst>
            <pc:docMk/>
            <pc:sldMasterMk cId="4050737061" sldId="2147483648"/>
            <pc:sldLayoutMk cId="4141909845" sldId="2147483666"/>
          </pc:sldLayoutMkLst>
          <pc:spChg chg="del">
            <ac:chgData name="brittany kyncl" userId="0c0e5126d17412fb" providerId="LiveId" clId="{F495D58B-BFCB-457E-B33A-F339AF1444D6}" dt="2023-09-28T03:44:35.565" v="246" actId="478"/>
            <ac:spMkLst>
              <pc:docMk/>
              <pc:sldMasterMk cId="4050737061" sldId="2147483648"/>
              <pc:sldLayoutMk cId="4141909845" sldId="2147483666"/>
              <ac:spMk id="7" creationId="{00159812-53E9-D848-9606-198A5B9858E2}"/>
            </ac:spMkLst>
          </pc:spChg>
          <pc:spChg chg="del">
            <ac:chgData name="brittany kyncl" userId="0c0e5126d17412fb" providerId="LiveId" clId="{F495D58B-BFCB-457E-B33A-F339AF1444D6}" dt="2023-09-28T03:44:38.893" v="248" actId="478"/>
            <ac:spMkLst>
              <pc:docMk/>
              <pc:sldMasterMk cId="4050737061" sldId="2147483648"/>
              <pc:sldLayoutMk cId="4141909845" sldId="2147483666"/>
              <ac:spMk id="8" creationId="{B6EC8FD8-5421-9645-9F0E-CBC6D7CF690B}"/>
            </ac:spMkLst>
          </pc:spChg>
          <pc:spChg chg="del">
            <ac:chgData name="brittany kyncl" userId="0c0e5126d17412fb" providerId="LiveId" clId="{F495D58B-BFCB-457E-B33A-F339AF1444D6}" dt="2023-09-28T03:44:37.213" v="247" actId="478"/>
            <ac:spMkLst>
              <pc:docMk/>
              <pc:sldMasterMk cId="4050737061" sldId="2147483648"/>
              <pc:sldLayoutMk cId="4141909845" sldId="2147483666"/>
              <ac:spMk id="9" creationId="{FB52FD4B-1ED8-5C42-8013-FD61B2A3A2C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9/28/2023</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9/28/2023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a:t>
            </a:fld>
            <a:endParaRPr lang="en-US" dirty="0"/>
          </a:p>
        </p:txBody>
      </p:sp>
    </p:spTree>
    <p:extLst>
      <p:ext uri="{BB962C8B-B14F-4D97-AF65-F5344CB8AC3E}">
        <p14:creationId xmlns:p14="http://schemas.microsoft.com/office/powerpoint/2010/main" val="355374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10</a:t>
            </a:fld>
            <a:endParaRPr lang="en-US" dirty="0"/>
          </a:p>
        </p:txBody>
      </p:sp>
    </p:spTree>
    <p:extLst>
      <p:ext uri="{BB962C8B-B14F-4D97-AF65-F5344CB8AC3E}">
        <p14:creationId xmlns:p14="http://schemas.microsoft.com/office/powerpoint/2010/main" val="187820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11</a:t>
            </a:fld>
            <a:endParaRPr lang="en-US" dirty="0"/>
          </a:p>
        </p:txBody>
      </p:sp>
    </p:spTree>
    <p:extLst>
      <p:ext uri="{BB962C8B-B14F-4D97-AF65-F5344CB8AC3E}">
        <p14:creationId xmlns:p14="http://schemas.microsoft.com/office/powerpoint/2010/main" val="312840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12</a:t>
            </a:fld>
            <a:endParaRPr lang="en-US" dirty="0"/>
          </a:p>
        </p:txBody>
      </p:sp>
    </p:spTree>
    <p:extLst>
      <p:ext uri="{BB962C8B-B14F-4D97-AF65-F5344CB8AC3E}">
        <p14:creationId xmlns:p14="http://schemas.microsoft.com/office/powerpoint/2010/main" val="234341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854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14</a:t>
            </a:fld>
            <a:endParaRPr lang="en-US" dirty="0"/>
          </a:p>
        </p:txBody>
      </p:sp>
    </p:spTree>
    <p:extLst>
      <p:ext uri="{BB962C8B-B14F-4D97-AF65-F5344CB8AC3E}">
        <p14:creationId xmlns:p14="http://schemas.microsoft.com/office/powerpoint/2010/main" val="4213257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15</a:t>
            </a:fld>
            <a:endParaRPr lang="en-US" dirty="0"/>
          </a:p>
        </p:txBody>
      </p:sp>
    </p:spTree>
    <p:extLst>
      <p:ext uri="{BB962C8B-B14F-4D97-AF65-F5344CB8AC3E}">
        <p14:creationId xmlns:p14="http://schemas.microsoft.com/office/powerpoint/2010/main" val="2866272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16</a:t>
            </a:fld>
            <a:endParaRPr lang="en-US" dirty="0"/>
          </a:p>
        </p:txBody>
      </p:sp>
    </p:spTree>
    <p:extLst>
      <p:ext uri="{BB962C8B-B14F-4D97-AF65-F5344CB8AC3E}">
        <p14:creationId xmlns:p14="http://schemas.microsoft.com/office/powerpoint/2010/main" val="2167195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7316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18</a:t>
            </a:fld>
            <a:endParaRPr lang="en-US" dirty="0"/>
          </a:p>
        </p:txBody>
      </p:sp>
    </p:spTree>
    <p:extLst>
      <p:ext uri="{BB962C8B-B14F-4D97-AF65-F5344CB8AC3E}">
        <p14:creationId xmlns:p14="http://schemas.microsoft.com/office/powerpoint/2010/main" val="1033827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19</a:t>
            </a:fld>
            <a:endParaRPr lang="en-US" dirty="0"/>
          </a:p>
        </p:txBody>
      </p:sp>
    </p:spTree>
    <p:extLst>
      <p:ext uri="{BB962C8B-B14F-4D97-AF65-F5344CB8AC3E}">
        <p14:creationId xmlns:p14="http://schemas.microsoft.com/office/powerpoint/2010/main" val="202624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7183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20</a:t>
            </a:fld>
            <a:endParaRPr lang="en-US" dirty="0"/>
          </a:p>
        </p:txBody>
      </p:sp>
    </p:spTree>
    <p:extLst>
      <p:ext uri="{BB962C8B-B14F-4D97-AF65-F5344CB8AC3E}">
        <p14:creationId xmlns:p14="http://schemas.microsoft.com/office/powerpoint/2010/main" val="3558834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21</a:t>
            </a:fld>
            <a:endParaRPr lang="en-US" dirty="0"/>
          </a:p>
        </p:txBody>
      </p:sp>
    </p:spTree>
    <p:extLst>
      <p:ext uri="{BB962C8B-B14F-4D97-AF65-F5344CB8AC3E}">
        <p14:creationId xmlns:p14="http://schemas.microsoft.com/office/powerpoint/2010/main" val="1165762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22</a:t>
            </a:fld>
            <a:endParaRPr lang="en-US" dirty="0"/>
          </a:p>
        </p:txBody>
      </p:sp>
    </p:spTree>
    <p:extLst>
      <p:ext uri="{BB962C8B-B14F-4D97-AF65-F5344CB8AC3E}">
        <p14:creationId xmlns:p14="http://schemas.microsoft.com/office/powerpoint/2010/main" val="128911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721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24</a:t>
            </a:fld>
            <a:endParaRPr lang="en-US" dirty="0"/>
          </a:p>
        </p:txBody>
      </p:sp>
    </p:spTree>
    <p:extLst>
      <p:ext uri="{BB962C8B-B14F-4D97-AF65-F5344CB8AC3E}">
        <p14:creationId xmlns:p14="http://schemas.microsoft.com/office/powerpoint/2010/main" val="3170962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84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186503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481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5</a:t>
            </a:fld>
            <a:endParaRPr lang="en-US" dirty="0"/>
          </a:p>
        </p:txBody>
      </p:sp>
    </p:spTree>
    <p:extLst>
      <p:ext uri="{BB962C8B-B14F-4D97-AF65-F5344CB8AC3E}">
        <p14:creationId xmlns:p14="http://schemas.microsoft.com/office/powerpoint/2010/main" val="79498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738530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183748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8</a:t>
            </a:fld>
            <a:endParaRPr lang="en-US" dirty="0"/>
          </a:p>
        </p:txBody>
      </p:sp>
    </p:spTree>
    <p:extLst>
      <p:ext uri="{BB962C8B-B14F-4D97-AF65-F5344CB8AC3E}">
        <p14:creationId xmlns:p14="http://schemas.microsoft.com/office/powerpoint/2010/main" val="370803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9</a:t>
            </a:fld>
            <a:endParaRPr lang="en-US" dirty="0"/>
          </a:p>
        </p:txBody>
      </p:sp>
    </p:spTree>
    <p:extLst>
      <p:ext uri="{BB962C8B-B14F-4D97-AF65-F5344CB8AC3E}">
        <p14:creationId xmlns:p14="http://schemas.microsoft.com/office/powerpoint/2010/main" val="2210110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558473"/>
            <a:ext cx="6548438" cy="2876168"/>
          </a:xfrm>
        </p:spPr>
        <p:txBody>
          <a:bodyPr anchor="b">
            <a:noAutofit/>
          </a:bodyPr>
          <a:lstStyle>
            <a:lvl1pPr>
              <a:defRPr sz="5400"/>
            </a:lvl1pPr>
          </a:lstStyle>
          <a:p>
            <a:br>
              <a:rPr lang="en-US" sz="5400" dirty="0"/>
            </a:br>
            <a:br>
              <a:rPr lang="en-US" sz="5400" dirty="0"/>
            </a:br>
            <a:r>
              <a:rPr lang="en-US" sz="5400" dirty="0" err="1"/>
              <a:t>moffat</a:t>
            </a:r>
            <a:r>
              <a:rPr lang="en-US" sz="5400" dirty="0"/>
              <a:t> bay</a:t>
            </a:r>
            <a:br>
              <a:rPr lang="en-US" sz="5400" dirty="0"/>
            </a:br>
            <a:r>
              <a:rPr lang="en-US" sz="5400" dirty="0"/>
              <a:t>marina &amp; lodge</a:t>
            </a:r>
            <a:endParaRPr lang="en-US" dirty="0"/>
          </a:p>
        </p:txBody>
      </p:sp>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endParaRPr lang="en-US" dirty="0"/>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https://moffat-bay.org/ </a:t>
            </a:r>
          </a:p>
        </p:txBody>
      </p:sp>
      <p:sp>
        <p:nvSpPr>
          <p:cNvPr id="9" name="Footer Placeholder 8">
            <a:extLst>
              <a:ext uri="{FF2B5EF4-FFF2-40B4-BE49-F238E27FC236}">
                <a16:creationId xmlns:a16="http://schemas.microsoft.com/office/drawing/2014/main" id="{D997E42D-5E17-7C76-9F7D-0B1EC402C337}"/>
              </a:ext>
            </a:extLst>
          </p:cNvPr>
          <p:cNvSpPr>
            <a:spLocks noGrp="1"/>
          </p:cNvSpPr>
          <p:nvPr>
            <p:ph type="ftr" sz="quarter" idx="17"/>
          </p:nvPr>
        </p:nvSpPr>
        <p:spPr>
          <a:xfrm rot="16200000">
            <a:off x="-819817" y="4072684"/>
            <a:ext cx="2476606" cy="283464"/>
          </a:xfrm>
        </p:spPr>
        <p:txBody>
          <a:bodyPr/>
          <a:lstStyle/>
          <a:p>
            <a:r>
              <a:rPr lang="en-US" dirty="0"/>
              <a:t>Moffat Bay Lodge</a:t>
            </a:r>
          </a:p>
        </p:txBody>
      </p:sp>
      <p:pic>
        <p:nvPicPr>
          <p:cNvPr id="2" name="Picture 1" descr="A black anchor in a white circle&#10;&#10;Description automatically generated">
            <a:extLst>
              <a:ext uri="{FF2B5EF4-FFF2-40B4-BE49-F238E27FC236}">
                <a16:creationId xmlns:a16="http://schemas.microsoft.com/office/drawing/2014/main" id="{BE8B904E-D1A4-DA39-50F1-E16D2FFD3A97}"/>
              </a:ext>
            </a:extLst>
          </p:cNvPr>
          <p:cNvPicPr>
            <a:picLocks noChangeAspect="1"/>
          </p:cNvPicPr>
          <p:nvPr userDrawn="1"/>
        </p:nvPicPr>
        <p:blipFill>
          <a:blip r:embed="rId2"/>
          <a:stretch>
            <a:fillRect/>
          </a:stretch>
        </p:blipFill>
        <p:spPr>
          <a:xfrm>
            <a:off x="107843" y="5894718"/>
            <a:ext cx="904749" cy="84443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54CF5214-BAF8-8514-D9E3-DDD504A31BF5}"/>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7" name="Footer Placeholder 6">
            <a:extLst>
              <a:ext uri="{FF2B5EF4-FFF2-40B4-BE49-F238E27FC236}">
                <a16:creationId xmlns:a16="http://schemas.microsoft.com/office/drawing/2014/main" id="{A1000703-5040-3702-1528-F2226277CC9E}"/>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413889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s in Squares">
    <p:spTree>
      <p:nvGrpSpPr>
        <p:cNvPr id="1" name=""/>
        <p:cNvGrpSpPr/>
        <p:nvPr/>
      </p:nvGrpSpPr>
      <p:grpSpPr>
        <a:xfrm>
          <a:off x="0" y="0"/>
          <a:ext cx="0" cy="0"/>
          <a:chOff x="0" y="0"/>
          <a:chExt cx="0" cy="0"/>
        </a:xfrm>
      </p:grpSpPr>
      <p:sp>
        <p:nvSpPr>
          <p:cNvPr id="13" name="Picture placeholder"/>
          <p:cNvSpPr>
            <a:spLocks noGrp="1"/>
          </p:cNvSpPr>
          <p:nvPr>
            <p:ph type="pic" sz="quarter" idx="14"/>
          </p:nvPr>
        </p:nvSpPr>
        <p:spPr>
          <a:xfrm>
            <a:off x="6458601" y="-13063"/>
            <a:ext cx="4984597" cy="6881852"/>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a:lvl1pPr>
          </a:lstStyle>
          <a:p>
            <a:r>
              <a:rPr lang="en-US" noProof="0" dirty="0"/>
              <a:t>Click icon to add picture</a:t>
            </a:r>
          </a:p>
        </p:txBody>
      </p:sp>
      <p:sp>
        <p:nvSpPr>
          <p:cNvPr id="14" name="Title 1">
            <a:extLst>
              <a:ext uri="{FF2B5EF4-FFF2-40B4-BE49-F238E27FC236}">
                <a16:creationId xmlns:a16="http://schemas.microsoft.com/office/drawing/2014/main" id="{69038DA1-6D5C-EA47-BDA4-388C0BC571D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5" name="Text Placeholder 11">
            <a:extLst>
              <a:ext uri="{FF2B5EF4-FFF2-40B4-BE49-F238E27FC236}">
                <a16:creationId xmlns:a16="http://schemas.microsoft.com/office/drawing/2014/main" id="{D7404C76-F118-6149-96DF-BF25D43E26A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a:extLst>
              <a:ext uri="{FF2B5EF4-FFF2-40B4-BE49-F238E27FC236}">
                <a16:creationId xmlns:a16="http://schemas.microsoft.com/office/drawing/2014/main" id="{7205F80F-3B88-A44D-812A-11909F0C93D8}"/>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3" name="Text Placeholder 2">
            <a:extLst>
              <a:ext uri="{FF2B5EF4-FFF2-40B4-BE49-F238E27FC236}">
                <a16:creationId xmlns:a16="http://schemas.microsoft.com/office/drawing/2014/main" id="{27935BE1-FFA8-5263-EA27-46138F971B9E}"/>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8486477F-C803-A169-A862-0FBB704A9DB6}"/>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414190984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Text Placeholder 2">
            <a:extLst>
              <a:ext uri="{FF2B5EF4-FFF2-40B4-BE49-F238E27FC236}">
                <a16:creationId xmlns:a16="http://schemas.microsoft.com/office/drawing/2014/main" id="{780447B9-A1CD-B8D8-4FD3-A505B9ACD373}"/>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1FD79251-F5C6-C2BD-F8FF-834672C7112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442725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Text Placeholder 2">
            <a:extLst>
              <a:ext uri="{FF2B5EF4-FFF2-40B4-BE49-F238E27FC236}">
                <a16:creationId xmlns:a16="http://schemas.microsoft.com/office/drawing/2014/main" id="{72FE91B6-3FF0-7E5D-54DA-F1738C53B034}"/>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6" name="Footer Placeholder 5">
            <a:extLst>
              <a:ext uri="{FF2B5EF4-FFF2-40B4-BE49-F238E27FC236}">
                <a16:creationId xmlns:a16="http://schemas.microsoft.com/office/drawing/2014/main" id="{46FC4073-3846-B3C7-13EA-D585D0241C4A}"/>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034744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32308C8E-8848-0563-A020-43F3295C0055}"/>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3D2989D8-A347-81C7-32D9-E12299F6335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865092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
        <p:nvSpPr>
          <p:cNvPr id="4" name="Text Placeholder 2">
            <a:extLst>
              <a:ext uri="{FF2B5EF4-FFF2-40B4-BE49-F238E27FC236}">
                <a16:creationId xmlns:a16="http://schemas.microsoft.com/office/drawing/2014/main" id="{E5B803F5-45DF-1128-6100-2F10EB13F41E}"/>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DC308DF6-5037-363A-D495-7D49D3EE209B}"/>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18134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E4FE9-CEDE-F34D-924F-EB11B49749A2}"/>
              </a:ext>
            </a:extLst>
          </p:cNvPr>
          <p:cNvSpPr>
            <a:spLocks noGrp="1"/>
          </p:cNvSpPr>
          <p:nvPr>
            <p:ph sz="quarter" idx="10"/>
          </p:nvPr>
        </p:nvSpPr>
        <p:spPr>
          <a:xfrm>
            <a:off x="1363424" y="2367777"/>
            <a:ext cx="5056426" cy="3791433"/>
          </a:xfrm>
        </p:spPr>
        <p:txBody>
          <a:bodyPr/>
          <a:lstStyle/>
          <a:p>
            <a:pPr lvl="0"/>
            <a:r>
              <a:rPr lang="en-US"/>
              <a:t>Click to edit Master text styles</a:t>
            </a:r>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anchor="b"/>
          <a:lstStyle/>
          <a:p>
            <a:r>
              <a:rPr lang="en-US" dirty="0"/>
              <a:t>TITLE GOES</a:t>
            </a:r>
            <a:br>
              <a:rPr lang="en-US" dirty="0"/>
            </a:br>
            <a:r>
              <a:rPr lang="en-US" dirty="0"/>
              <a:t>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3019352"/>
            <a:ext cx="4767262"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3" name="Text Placeholder 2">
            <a:extLst>
              <a:ext uri="{FF2B5EF4-FFF2-40B4-BE49-F238E27FC236}">
                <a16:creationId xmlns:a16="http://schemas.microsoft.com/office/drawing/2014/main" id="{D199EF11-83C6-1E6E-D9A6-DD964B3D06CD}"/>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96D07588-E70B-5ECF-D859-7B2652D7036E}"/>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820781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1226916"/>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1175657"/>
            <a:ext cx="10896600" cy="32044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ext Placeholder 2">
            <a:extLst>
              <a:ext uri="{FF2B5EF4-FFF2-40B4-BE49-F238E27FC236}">
                <a16:creationId xmlns:a16="http://schemas.microsoft.com/office/drawing/2014/main" id="{8DA51DAE-70D5-670E-0512-6D3D872790A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41D15E8D-1FEC-DF9F-AFBC-45AC80A9DA4D}"/>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 name="Text Placeholder 2">
            <a:extLst>
              <a:ext uri="{FF2B5EF4-FFF2-40B4-BE49-F238E27FC236}">
                <a16:creationId xmlns:a16="http://schemas.microsoft.com/office/drawing/2014/main" id="{14B672F7-6F1E-B5F8-D111-799B2C4A5A3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7" name="Footer Placeholder 6">
            <a:extLst>
              <a:ext uri="{FF2B5EF4-FFF2-40B4-BE49-F238E27FC236}">
                <a16:creationId xmlns:a16="http://schemas.microsoft.com/office/drawing/2014/main" id="{75FB2EE8-F086-AC09-D4FF-5B41B4EAF107}"/>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3" name="Text Placeholder 2">
            <a:extLst>
              <a:ext uri="{FF2B5EF4-FFF2-40B4-BE49-F238E27FC236}">
                <a16:creationId xmlns:a16="http://schemas.microsoft.com/office/drawing/2014/main" id="{BDAF25DC-2220-A7C3-D7CF-C9BF7DC3E08E}"/>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30DD550B-8177-0A10-F8B5-965766F90986}"/>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dirty="0"/>
              <a:t>Click icon to add picture</a:t>
            </a:r>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Text Placeholder 2">
            <a:extLst>
              <a:ext uri="{FF2B5EF4-FFF2-40B4-BE49-F238E27FC236}">
                <a16:creationId xmlns:a16="http://schemas.microsoft.com/office/drawing/2014/main" id="{7F4DAD80-935E-1259-8337-9302BCD9A32D}"/>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6" name="Footer Placeholder 5">
            <a:extLst>
              <a:ext uri="{FF2B5EF4-FFF2-40B4-BE49-F238E27FC236}">
                <a16:creationId xmlns:a16="http://schemas.microsoft.com/office/drawing/2014/main" id="{CCC3A7E5-67D2-51AE-C09E-4EB06E74959E}"/>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132737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dirty="0"/>
              <a:t>Click icon to add picture</a:t>
            </a:r>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7CA2F9-D292-2A36-2C2B-01C0A5C15981}"/>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4C13771C-0245-E2F2-6D9B-A80890CD07E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dirty="0"/>
              <a:t>Click icon to add picture</a:t>
            </a:r>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
        <p:nvSpPr>
          <p:cNvPr id="3" name="Text Placeholder 2">
            <a:extLst>
              <a:ext uri="{FF2B5EF4-FFF2-40B4-BE49-F238E27FC236}">
                <a16:creationId xmlns:a16="http://schemas.microsoft.com/office/drawing/2014/main" id="{407224C5-CBBF-C6D4-C9CD-4858D41B98C1}"/>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BE00C47D-B0AE-9E59-A1D3-21F8530029CB}"/>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dirty="0"/>
              <a:t>Click icon to add picture</a:t>
            </a:r>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1400"/>
            </a:lvl1pPr>
          </a:lstStyle>
          <a:p>
            <a:r>
              <a:rPr lang="en-US" dirty="0"/>
              <a:t>Click icon to add picture</a:t>
            </a: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DA80A15A-88F2-2144-8707-F31DD26C52B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600" spc="0">
                <a:solidFill>
                  <a:schemeClr val="tx2"/>
                </a:solidFill>
              </a:defRPr>
            </a:lvl1pPr>
            <a:lvl2pPr>
              <a:lnSpc>
                <a:spcPct val="150000"/>
              </a:lnSpc>
              <a:defRPr sz="1400" spc="0">
                <a:solidFill>
                  <a:schemeClr val="tx2"/>
                </a:solidFill>
              </a:defRPr>
            </a:lvl2pPr>
            <a:lvl3pPr>
              <a:lnSpc>
                <a:spcPct val="150000"/>
              </a:lnSpc>
              <a:defRPr sz="1200" spc="0">
                <a:solidFill>
                  <a:schemeClr val="tx2"/>
                </a:solidFill>
              </a:defRPr>
            </a:lvl3pPr>
            <a:lvl4pPr>
              <a:lnSpc>
                <a:spcPct val="150000"/>
              </a:lnSpc>
              <a:defRPr sz="1100" spc="0">
                <a:solidFill>
                  <a:schemeClr val="tx2"/>
                </a:solidFill>
              </a:defRPr>
            </a:lvl4pPr>
            <a:lvl5pPr>
              <a:lnSpc>
                <a:spcPct val="150000"/>
              </a:lnSpc>
              <a:defRPr sz="11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ext Placeholder 2">
            <a:extLst>
              <a:ext uri="{FF2B5EF4-FFF2-40B4-BE49-F238E27FC236}">
                <a16:creationId xmlns:a16="http://schemas.microsoft.com/office/drawing/2014/main" id="{D3522F9F-EB81-A0A9-3124-03576F3C9406}"/>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51C6B880-736A-41D0-4CDF-906D0D32D4A1}"/>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836849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dirty="0"/>
              <a:t>Click icon to add picture</a:t>
            </a:r>
          </a:p>
        </p:txBody>
      </p:sp>
      <p:sp>
        <p:nvSpPr>
          <p:cNvPr id="4" name="Text Placeholder 2">
            <a:extLst>
              <a:ext uri="{FF2B5EF4-FFF2-40B4-BE49-F238E27FC236}">
                <a16:creationId xmlns:a16="http://schemas.microsoft.com/office/drawing/2014/main" id="{5CDB5228-26E3-B388-99AB-D6E28F6ED61C}"/>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50CDB750-8624-CF47-B512-2548F394EBC7}"/>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dirty="0"/>
              <a:t>Click icon to add picture</a:t>
            </a:r>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lnSpc>
                <a:spcPct val="150000"/>
              </a:lnSpc>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
        <p:nvSpPr>
          <p:cNvPr id="3" name="Text Placeholder 2">
            <a:extLst>
              <a:ext uri="{FF2B5EF4-FFF2-40B4-BE49-F238E27FC236}">
                <a16:creationId xmlns:a16="http://schemas.microsoft.com/office/drawing/2014/main" id="{4A456811-6AF7-0E20-D7FA-553D839C0B7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4B314A5E-0111-C20E-9AD9-4CAB4D23DBE9}"/>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A71C3BC6-F801-857C-8E0C-7DDA360BC9FB}"/>
              </a:ext>
            </a:extLst>
          </p:cNvPr>
          <p:cNvSpPr>
            <a:spLocks noGrp="1"/>
          </p:cNvSpPr>
          <p:nvPr>
            <p:ph type="pic" sz="quarter" idx="14"/>
          </p:nvPr>
        </p:nvSpPr>
        <p:spPr>
          <a:xfrm>
            <a:off x="838200" y="2627"/>
            <a:ext cx="11353799" cy="5630422"/>
          </a:xfrm>
          <a:custGeom>
            <a:avLst/>
            <a:gdLst>
              <a:gd name="connsiteX0" fmla="*/ 0 w 11353799"/>
              <a:gd name="connsiteY0" fmla="*/ 0 h 4631365"/>
              <a:gd name="connsiteX1" fmla="*/ 11353799 w 11353799"/>
              <a:gd name="connsiteY1" fmla="*/ 0 h 4631365"/>
              <a:gd name="connsiteX2" fmla="*/ 11353799 w 11353799"/>
              <a:gd name="connsiteY2" fmla="*/ 4631365 h 4631365"/>
              <a:gd name="connsiteX3" fmla="*/ 10892905 w 11353799"/>
              <a:gd name="connsiteY3" fmla="*/ 4631365 h 4631365"/>
              <a:gd name="connsiteX4" fmla="*/ 10892905 w 11353799"/>
              <a:gd name="connsiteY4" fmla="*/ 1965657 h 4631365"/>
              <a:gd name="connsiteX5" fmla="*/ 5773993 w 11353799"/>
              <a:gd name="connsiteY5" fmla="*/ 1965657 h 4631365"/>
              <a:gd name="connsiteX6" fmla="*/ 5773993 w 11353799"/>
              <a:gd name="connsiteY6" fmla="*/ 4631365 h 4631365"/>
              <a:gd name="connsiteX7" fmla="*/ 5118912 w 11353799"/>
              <a:gd name="connsiteY7" fmla="*/ 4631365 h 4631365"/>
              <a:gd name="connsiteX8" fmla="*/ 5118912 w 11353799"/>
              <a:gd name="connsiteY8" fmla="*/ 1965657 h 4631365"/>
              <a:gd name="connsiteX9" fmla="*/ 0 w 11353799"/>
              <a:gd name="connsiteY9" fmla="*/ 1965657 h 4631365"/>
              <a:gd name="connsiteX0" fmla="*/ 0 w 11353799"/>
              <a:gd name="connsiteY0" fmla="*/ 0 h 4631365"/>
              <a:gd name="connsiteX1" fmla="*/ 11353799 w 11353799"/>
              <a:gd name="connsiteY1" fmla="*/ 0 h 4631365"/>
              <a:gd name="connsiteX2" fmla="*/ 11353799 w 11353799"/>
              <a:gd name="connsiteY2" fmla="*/ 4631365 h 4631365"/>
              <a:gd name="connsiteX3" fmla="*/ 10892905 w 11353799"/>
              <a:gd name="connsiteY3" fmla="*/ 4631365 h 4631365"/>
              <a:gd name="connsiteX4" fmla="*/ 10892905 w 11353799"/>
              <a:gd name="connsiteY4" fmla="*/ 1965657 h 4631365"/>
              <a:gd name="connsiteX5" fmla="*/ 5773993 w 11353799"/>
              <a:gd name="connsiteY5" fmla="*/ 1965657 h 4631365"/>
              <a:gd name="connsiteX6" fmla="*/ 5773993 w 11353799"/>
              <a:gd name="connsiteY6" fmla="*/ 4631365 h 4631365"/>
              <a:gd name="connsiteX7" fmla="*/ 5118912 w 11353799"/>
              <a:gd name="connsiteY7" fmla="*/ 4631365 h 4631365"/>
              <a:gd name="connsiteX8" fmla="*/ 5118912 w 11353799"/>
              <a:gd name="connsiteY8" fmla="*/ 1965657 h 4631365"/>
              <a:gd name="connsiteX9" fmla="*/ 0 w 11353799"/>
              <a:gd name="connsiteY9" fmla="*/ 1979849 h 4631365"/>
              <a:gd name="connsiteX10" fmla="*/ 0 w 11353799"/>
              <a:gd name="connsiteY10" fmla="*/ 0 h 463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53799" h="4631365">
                <a:moveTo>
                  <a:pt x="0" y="0"/>
                </a:moveTo>
                <a:lnTo>
                  <a:pt x="11353799" y="0"/>
                </a:lnTo>
                <a:lnTo>
                  <a:pt x="11353799" y="4631365"/>
                </a:lnTo>
                <a:lnTo>
                  <a:pt x="10892905" y="4631365"/>
                </a:lnTo>
                <a:lnTo>
                  <a:pt x="10892905" y="1965657"/>
                </a:lnTo>
                <a:lnTo>
                  <a:pt x="5773993" y="1965657"/>
                </a:lnTo>
                <a:lnTo>
                  <a:pt x="5773993" y="4631365"/>
                </a:lnTo>
                <a:lnTo>
                  <a:pt x="5118912" y="4631365"/>
                </a:lnTo>
                <a:lnTo>
                  <a:pt x="5118912" y="1965657"/>
                </a:lnTo>
                <a:lnTo>
                  <a:pt x="0" y="1979849"/>
                </a:lnTo>
                <a:lnTo>
                  <a:pt x="0" y="0"/>
                </a:lnTo>
                <a:close/>
              </a:path>
            </a:pathLst>
          </a:custGeom>
          <a:solidFill>
            <a:schemeClr val="bg1">
              <a:lumMod val="95000"/>
            </a:schemeClr>
          </a:solidFill>
        </p:spPr>
        <p:txBody>
          <a:bodyPr wrap="square">
            <a:noAutofit/>
          </a:bodyPr>
          <a:lstStyle>
            <a:lvl1pPr marL="0" indent="0" algn="ctr">
              <a:buNone/>
              <a:defRPr sz="1400"/>
            </a:lvl1pPr>
          </a:lstStyle>
          <a:p>
            <a:r>
              <a:rPr lang="en-US" dirty="0"/>
              <a:t>Click icon to add picture</a:t>
            </a:r>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293807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3438824"/>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3438822"/>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5B9DBB42-C0AF-BA88-3E44-5D81D0468533}"/>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12" name="Footer Placeholder 11">
            <a:extLst>
              <a:ext uri="{FF2B5EF4-FFF2-40B4-BE49-F238E27FC236}">
                <a16:creationId xmlns:a16="http://schemas.microsoft.com/office/drawing/2014/main" id="{60BB105E-34AD-3B20-BA4B-F2896C2BFBA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241760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81B6C343-7B00-3AEC-3ED2-310084346664}"/>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7" name="Footer Placeholder 6">
            <a:extLst>
              <a:ext uri="{FF2B5EF4-FFF2-40B4-BE49-F238E27FC236}">
                <a16:creationId xmlns:a16="http://schemas.microsoft.com/office/drawing/2014/main" id="{D501290A-034A-F4BD-B23D-0BCD0540BB41}"/>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6141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9FF4A16E-398B-0ACC-EC1B-8E5E2D87295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10" name="Footer Placeholder 9">
            <a:extLst>
              <a:ext uri="{FF2B5EF4-FFF2-40B4-BE49-F238E27FC236}">
                <a16:creationId xmlns:a16="http://schemas.microsoft.com/office/drawing/2014/main" id="{CFCDBD04-BDA1-3ED9-D460-DCB6842CE34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25776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rot="16200000">
            <a:off x="-678794" y="4213707"/>
            <a:ext cx="2194560" cy="283464"/>
          </a:xfrm>
          <a:prstGeom prst="rect">
            <a:avLst/>
          </a:prstGeom>
        </p:spPr>
        <p:txBody>
          <a:bodyPr vert="horz" lIns="91440" tIns="45720" rIns="91440" bIns="45720" rtlCol="0" anchor="ctr"/>
          <a:lstStyle>
            <a:lvl1pPr algn="l">
              <a:defRPr sz="1600" b="1" cap="all" baseline="0">
                <a:solidFill>
                  <a:schemeClr val="tx1"/>
                </a:solidFill>
                <a:latin typeface="+mj-lt"/>
              </a:defRPr>
            </a:lvl1pPr>
          </a:lstStyle>
          <a:p>
            <a:r>
              <a:rPr lang="en-US" dirty="0"/>
              <a:t>Margie's Travel</a:t>
            </a:r>
          </a:p>
        </p:txBody>
      </p:sp>
      <p:sp>
        <p:nvSpPr>
          <p:cNvPr id="16" name="Shape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651" r:id="rId2"/>
    <p:sldLayoutId id="2147483674" r:id="rId3"/>
    <p:sldLayoutId id="2147483660" r:id="rId4"/>
    <p:sldLayoutId id="2147483670" r:id="rId5"/>
    <p:sldLayoutId id="2147483669" r:id="rId6"/>
    <p:sldLayoutId id="2147483664" r:id="rId7"/>
    <p:sldLayoutId id="2147483650" r:id="rId8"/>
    <p:sldLayoutId id="2147483653" r:id="rId9"/>
    <p:sldLayoutId id="2147483680" r:id="rId10"/>
    <p:sldLayoutId id="2147483666" r:id="rId11"/>
    <p:sldLayoutId id="2147483678" r:id="rId12"/>
    <p:sldLayoutId id="2147483679" r:id="rId13"/>
    <p:sldLayoutId id="2147483672" r:id="rId14"/>
    <p:sldLayoutId id="2147483683" r:id="rId15"/>
    <p:sldLayoutId id="2147483663" r:id="rId16"/>
    <p:sldLayoutId id="2147483675" r:id="rId17"/>
    <p:sldLayoutId id="2147483681" r:id="rId18"/>
    <p:sldLayoutId id="2147483682" r:id="rId19"/>
    <p:sldLayoutId id="2147483671" r:id="rId20"/>
    <p:sldLayoutId id="2147483677" r:id="rId21"/>
    <p:sldLayoutId id="2147483676" r:id="rId22"/>
  </p:sldLayoutIdLst>
  <p:hf sldNum="0" hdr="0" dt="0"/>
  <p:txStyles>
    <p:titleStyle>
      <a:lvl1pPr algn="l" defTabSz="914400" rtl="0" eaLnBrk="1" latinLnBrk="0" hangingPunct="1">
        <a:lnSpc>
          <a:spcPct val="90000"/>
        </a:lnSpc>
        <a:spcBef>
          <a:spcPct val="0"/>
        </a:spcBef>
        <a:buNone/>
        <a:defRPr sz="4400" b="1" i="0" kern="1200" cap="all" spc="-150" baseline="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hyperlink" Target="mailto:Johnny@smith.com" TargetMode="External"/><Relationship Id="rId4" Type="http://schemas.openxmlformats.org/officeDocument/2006/relationships/hyperlink" Target="mailto:johnny@smith.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moffat-bay.org/"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moffat-bay.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73DAE110-F0EA-3148-A07C-325BF5660E26}"/>
              </a:ext>
            </a:extLst>
          </p:cNvPr>
          <p:cNvPicPr>
            <a:picLocks noGrp="1" noChangeAspect="1"/>
          </p:cNvPicPr>
          <p:nvPr>
            <p:ph type="pic" sz="quarter" idx="10"/>
          </p:nvPr>
        </p:nvPicPr>
        <p:blipFill rotWithShape="1">
          <a:blip r:embed="rId3"/>
          <a:srcRect t="15624"/>
          <a:stretch/>
        </p:blipFill>
        <p:spPr>
          <a:xfrm>
            <a:off x="0" y="0"/>
            <a:ext cx="12192000" cy="6858000"/>
          </a:xfrm>
        </p:spPr>
      </p:pic>
      <p:sp>
        <p:nvSpPr>
          <p:cNvPr id="4" name="Title 3">
            <a:extLst>
              <a:ext uri="{FF2B5EF4-FFF2-40B4-BE49-F238E27FC236}">
                <a16:creationId xmlns:a16="http://schemas.microsoft.com/office/drawing/2014/main" id="{566F62C9-A1BC-DD47-B0A8-8EF9838D62BB}"/>
              </a:ext>
            </a:extLst>
          </p:cNvPr>
          <p:cNvSpPr>
            <a:spLocks noGrp="1"/>
          </p:cNvSpPr>
          <p:nvPr>
            <p:ph type="title"/>
          </p:nvPr>
        </p:nvSpPr>
        <p:spPr>
          <a:xfrm>
            <a:off x="1065246" y="3343687"/>
            <a:ext cx="5445858" cy="1952932"/>
          </a:xfrm>
        </p:spPr>
        <p:txBody>
          <a:bodyPr>
            <a:normAutofit fontScale="90000"/>
          </a:bodyPr>
          <a:lstStyle/>
          <a:p>
            <a:r>
              <a:rPr lang="en-US" sz="4400" dirty="0"/>
              <a:t>Moffat bay</a:t>
            </a:r>
            <a:br>
              <a:rPr lang="en-US" sz="4400" dirty="0"/>
            </a:br>
            <a:r>
              <a:rPr lang="en-US" sz="4400" dirty="0"/>
              <a:t>marina &amp; lodge</a:t>
            </a:r>
            <a:br>
              <a:rPr lang="en-US" sz="4800" dirty="0"/>
            </a:br>
            <a:r>
              <a:rPr lang="en-US" sz="1000" dirty="0"/>
              <a:t>  </a:t>
            </a:r>
            <a:r>
              <a:rPr lang="en-US" sz="1600" dirty="0"/>
              <a:t> </a:t>
            </a:r>
            <a:r>
              <a:rPr lang="en-US" sz="2000" dirty="0"/>
              <a:t> </a:t>
            </a:r>
            <a:br>
              <a:rPr lang="en-US" sz="4800" cap="none" spc="0" dirty="0"/>
            </a:br>
            <a:r>
              <a:rPr lang="en-US" sz="3600" b="0" cap="none" spc="0" dirty="0"/>
              <a:t>BRAVO TEAM</a:t>
            </a:r>
            <a:endParaRPr lang="en-US" b="0" spc="0" dirty="0"/>
          </a:p>
        </p:txBody>
      </p:sp>
      <p:sp>
        <p:nvSpPr>
          <p:cNvPr id="15" name="Text Placeholder 14">
            <a:extLst>
              <a:ext uri="{FF2B5EF4-FFF2-40B4-BE49-F238E27FC236}">
                <a16:creationId xmlns:a16="http://schemas.microsoft.com/office/drawing/2014/main" id="{BD5253D3-376F-F247-863E-0A946AC774A9}"/>
              </a:ext>
            </a:extLst>
          </p:cNvPr>
          <p:cNvSpPr>
            <a:spLocks noGrp="1"/>
          </p:cNvSpPr>
          <p:nvPr>
            <p:ph type="body" idx="1"/>
          </p:nvPr>
        </p:nvSpPr>
        <p:spPr>
          <a:xfrm>
            <a:off x="1065246" y="5368419"/>
            <a:ext cx="5445858" cy="724415"/>
          </a:xfrm>
        </p:spPr>
        <p:txBody>
          <a:bodyPr>
            <a:normAutofit/>
          </a:bodyPr>
          <a:lstStyle/>
          <a:p>
            <a:r>
              <a:rPr lang="en-US" dirty="0"/>
              <a:t>Brittany Kyncl &amp; Mark Witt</a:t>
            </a:r>
          </a:p>
          <a:p>
            <a:r>
              <a:rPr lang="en-US" dirty="0"/>
              <a:t>CSD-460 (Software Dev Capstone)</a:t>
            </a:r>
          </a:p>
        </p:txBody>
      </p:sp>
      <p:sp>
        <p:nvSpPr>
          <p:cNvPr id="2" name="Text Placeholder 5">
            <a:extLst>
              <a:ext uri="{FF2B5EF4-FFF2-40B4-BE49-F238E27FC236}">
                <a16:creationId xmlns:a16="http://schemas.microsoft.com/office/drawing/2014/main" id="{5BEE1440-8D26-7304-CC46-8808547FE75E}"/>
              </a:ext>
            </a:extLst>
          </p:cNvPr>
          <p:cNvSpPr txBox="1">
            <a:spLocks/>
          </p:cNvSpPr>
          <p:nvPr/>
        </p:nvSpPr>
        <p:spPr>
          <a:xfrm>
            <a:off x="1065246" y="6164635"/>
            <a:ext cx="5445858" cy="455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300">
                <a:solidFill>
                  <a:schemeClr val="tx2"/>
                </a:solidFill>
                <a:latin typeface="+mn-lt"/>
                <a:ea typeface="+mn-ea"/>
                <a:cs typeface="Gill Sans Light" panose="020B0302020104020203" pitchFamily="34" charset="-79"/>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mn-lt"/>
                <a:ea typeface="+mn-ea"/>
                <a:cs typeface="Gill Sans Light" panose="020B0302020104020203"/>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mn-lt"/>
                <a:ea typeface="+mn-ea"/>
                <a:cs typeface="Gill Sans Light" panose="020B0302020104020203"/>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mn-lt"/>
                <a:ea typeface="+mn-ea"/>
                <a:cs typeface="Gill Sans Light" panose="020B0302020104020203"/>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mn-lt"/>
                <a:ea typeface="+mn-ea"/>
                <a:cs typeface="Gill Sans Light" panose="020B0302020104020203"/>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9/27/23</a:t>
            </a:r>
          </a:p>
        </p:txBody>
      </p:sp>
    </p:spTree>
    <p:extLst>
      <p:ext uri="{BB962C8B-B14F-4D97-AF65-F5344CB8AC3E}">
        <p14:creationId xmlns:p14="http://schemas.microsoft.com/office/powerpoint/2010/main" val="129660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a:bodyPr>
          <a:lstStyle/>
          <a:p>
            <a:r>
              <a:rPr lang="en-US" sz="3300" dirty="0"/>
              <a:t>reservation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reservations page prototype offers a visual representation of the reservation system visitors will experience.</a:t>
            </a:r>
          </a:p>
          <a:p>
            <a:pPr marL="0" indent="0">
              <a:lnSpc>
                <a:spcPct val="110000"/>
              </a:lnSpc>
              <a:buNone/>
            </a:pPr>
            <a:r>
              <a:rPr lang="en-US" sz="1300" b="1" dirty="0"/>
              <a:t>Key Elements &amp; Design</a:t>
            </a:r>
          </a:p>
          <a:p>
            <a:pPr marL="457200" lvl="1" indent="0">
              <a:lnSpc>
                <a:spcPct val="100000"/>
              </a:lnSpc>
              <a:buNone/>
            </a:pPr>
            <a:r>
              <a:rPr lang="en-US" sz="1300" b="1" dirty="0"/>
              <a:t>Image Header with Call to Action: </a:t>
            </a:r>
            <a:r>
              <a:rPr lang="en-US" sz="1300" dirty="0"/>
              <a:t>Featuring an inviting image of the lodge lobby and a compelling call to action encouraging users to book now.</a:t>
            </a:r>
          </a:p>
          <a:p>
            <a:pPr marL="457200" lvl="1" indent="0">
              <a:lnSpc>
                <a:spcPct val="100000"/>
              </a:lnSpc>
              <a:buNone/>
            </a:pPr>
            <a:r>
              <a:rPr lang="en-US" sz="1300" b="1" dirty="0"/>
              <a:t>Call to Action: </a:t>
            </a:r>
            <a:r>
              <a:rPr lang="en-US" sz="1300" dirty="0"/>
              <a:t>Numerous “Book Now” buttons are displayed on the page, encouraging visitors to reserve a room. </a:t>
            </a:r>
            <a:endParaRPr lang="en-US" sz="1300" b="1" dirty="0"/>
          </a:p>
          <a:p>
            <a:pPr marL="457200" lvl="1" indent="0">
              <a:lnSpc>
                <a:spcPct val="100000"/>
              </a:lnSpc>
              <a:buNone/>
            </a:pPr>
            <a:r>
              <a:rPr lang="en-US" sz="1300" b="1" dirty="0"/>
              <a:t>Room Search Form: </a:t>
            </a:r>
            <a:r>
              <a:rPr lang="en-US" sz="1300" dirty="0"/>
              <a:t>This form allows users to specify their desired dates and number of guests and search for a room. Clicking “Search Now” will return a list of available rooms based on their input. </a:t>
            </a:r>
            <a:endParaRPr lang="en-US" sz="1300" b="1" dirty="0"/>
          </a:p>
          <a:p>
            <a:pPr marL="457200" lvl="1" indent="0">
              <a:lnSpc>
                <a:spcPct val="100000"/>
              </a:lnSpc>
              <a:buNone/>
            </a:pPr>
            <a:r>
              <a:rPr lang="en-US" sz="1300" b="1" dirty="0"/>
              <a:t>List of Available Rooms: </a:t>
            </a:r>
            <a:r>
              <a:rPr lang="en-US" sz="1300" dirty="0"/>
              <a:t>An attractive listing showcases all available rooms, complete with descriptions, room type labels, enticing images, and “Book Now” buttons.</a:t>
            </a:r>
            <a:endParaRPr lang="en-US" sz="1300" b="1" dirty="0"/>
          </a:p>
          <a:p>
            <a:pPr marL="457200" lvl="1" indent="0">
              <a:lnSpc>
                <a:spcPct val="100000"/>
              </a:lnSpc>
              <a:buNone/>
            </a:pPr>
            <a:r>
              <a:rPr lang="en-US" sz="1300" b="1" dirty="0"/>
              <a:t>Room Preview Page: </a:t>
            </a:r>
            <a:r>
              <a:rPr lang="en-US" sz="1300" dirty="0"/>
              <a:t>When users click on a room, they are directed to a preview page. Featuring an image gallery, room information, amenities, and pricing.</a:t>
            </a:r>
          </a:p>
          <a:p>
            <a:pPr marL="457200" lvl="1" indent="0">
              <a:lnSpc>
                <a:spcPct val="100000"/>
              </a:lnSpc>
              <a:buNone/>
            </a:pPr>
            <a:r>
              <a:rPr lang="en-US" sz="1300" b="1" dirty="0"/>
              <a:t>Reserve Now Button: </a:t>
            </a:r>
            <a:r>
              <a:rPr lang="en-US" sz="1300" dirty="0"/>
              <a:t>A prominent “Reserve Now” button prompts users to reserve the room they are viewing. Redirecting them to the reservation confirmation/summary page to confirm their booking.</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descr="A screenshot of a room&#10;&#10;Description automatically generated">
            <a:extLst>
              <a:ext uri="{FF2B5EF4-FFF2-40B4-BE49-F238E27FC236}">
                <a16:creationId xmlns:a16="http://schemas.microsoft.com/office/drawing/2014/main" id="{85106ED9-FF70-1A82-D6FE-8B70DD8872CC}"/>
              </a:ext>
            </a:extLst>
          </p:cNvPr>
          <p:cNvPicPr>
            <a:picLocks noChangeAspect="1"/>
          </p:cNvPicPr>
          <p:nvPr/>
        </p:nvPicPr>
        <p:blipFill>
          <a:blip r:embed="rId4"/>
          <a:stretch>
            <a:fillRect/>
          </a:stretch>
        </p:blipFill>
        <p:spPr>
          <a:xfrm>
            <a:off x="5414812" y="0"/>
            <a:ext cx="3200827" cy="6858000"/>
          </a:xfrm>
          <a:prstGeom prst="rect">
            <a:avLst/>
          </a:prstGeom>
        </p:spPr>
      </p:pic>
      <p:pic>
        <p:nvPicPr>
          <p:cNvPr id="23" name="Picture 22" descr="A screenshot of a bedroom&#10;&#10;Description automatically generated">
            <a:extLst>
              <a:ext uri="{FF2B5EF4-FFF2-40B4-BE49-F238E27FC236}">
                <a16:creationId xmlns:a16="http://schemas.microsoft.com/office/drawing/2014/main" id="{0F6E4B23-8935-ECF6-DD84-4D56B081DB78}"/>
              </a:ext>
            </a:extLst>
          </p:cNvPr>
          <p:cNvPicPr>
            <a:picLocks noChangeAspect="1"/>
          </p:cNvPicPr>
          <p:nvPr/>
        </p:nvPicPr>
        <p:blipFill>
          <a:blip r:embed="rId5"/>
          <a:stretch>
            <a:fillRect/>
          </a:stretch>
        </p:blipFill>
        <p:spPr>
          <a:xfrm>
            <a:off x="8807122" y="-9399"/>
            <a:ext cx="3108125" cy="2521503"/>
          </a:xfrm>
          <a:prstGeom prst="rect">
            <a:avLst/>
          </a:prstGeom>
        </p:spPr>
      </p:pic>
      <p:pic>
        <p:nvPicPr>
          <p:cNvPr id="16" name="Picture 15" descr="A screenshot of a hotel room&#10;&#10;Description automatically generated">
            <a:extLst>
              <a:ext uri="{FF2B5EF4-FFF2-40B4-BE49-F238E27FC236}">
                <a16:creationId xmlns:a16="http://schemas.microsoft.com/office/drawing/2014/main" id="{3788524D-8799-83AA-965D-5B9669AF689A}"/>
              </a:ext>
            </a:extLst>
          </p:cNvPr>
          <p:cNvPicPr>
            <a:picLocks noChangeAspect="1"/>
          </p:cNvPicPr>
          <p:nvPr/>
        </p:nvPicPr>
        <p:blipFill>
          <a:blip r:embed="rId6"/>
          <a:stretch>
            <a:fillRect/>
          </a:stretch>
        </p:blipFill>
        <p:spPr>
          <a:xfrm>
            <a:off x="8807122" y="2449130"/>
            <a:ext cx="3108125" cy="4408870"/>
          </a:xfrm>
          <a:prstGeom prst="rect">
            <a:avLst/>
          </a:prstGeom>
        </p:spPr>
      </p:pic>
    </p:spTree>
    <p:extLst>
      <p:ext uri="{BB962C8B-B14F-4D97-AF65-F5344CB8AC3E}">
        <p14:creationId xmlns:p14="http://schemas.microsoft.com/office/powerpoint/2010/main" val="1741183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summary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summary page prototype demonstrates how users can review and confirm their reservation.</a:t>
            </a:r>
          </a:p>
          <a:p>
            <a:pPr marL="0" indent="0">
              <a:lnSpc>
                <a:spcPct val="110000"/>
              </a:lnSpc>
              <a:buNone/>
            </a:pPr>
            <a:r>
              <a:rPr lang="en-US" sz="1300" b="1" dirty="0"/>
              <a:t>Key Elements &amp; Design</a:t>
            </a:r>
          </a:p>
          <a:p>
            <a:pPr marL="457200" lvl="1" indent="0">
              <a:lnSpc>
                <a:spcPct val="100000"/>
              </a:lnSpc>
              <a:buNone/>
            </a:pPr>
            <a:r>
              <a:rPr lang="en-US" sz="1300" b="1" dirty="0"/>
              <a:t>Confirmation Summary: </a:t>
            </a:r>
            <a:r>
              <a:rPr lang="en-US" sz="1300" dirty="0"/>
              <a:t>A confirmation summary, featuring informative text and clear labels. Instructions prompt users to review their requested reservation carefully before confirming. All pertinent reservation and room details are displayed in an easy-to-understand format.</a:t>
            </a:r>
          </a:p>
          <a:p>
            <a:pPr marL="457200" lvl="1" indent="0">
              <a:lnSpc>
                <a:spcPct val="100000"/>
              </a:lnSpc>
              <a:buNone/>
            </a:pPr>
            <a:r>
              <a:rPr lang="en-US" sz="1300" b="1" dirty="0"/>
              <a:t>Reservation Details: </a:t>
            </a:r>
            <a:r>
              <a:rPr lang="en-US" sz="1300" dirty="0"/>
              <a:t>Details are prominently displayed, ensuring users have a comprehensive overview. Information includes contact details, check-in/out dates, number of guests, pricing, and room information.</a:t>
            </a:r>
            <a:endParaRPr lang="en-US" sz="1300" b="1" dirty="0"/>
          </a:p>
          <a:p>
            <a:pPr marL="457200" lvl="1" indent="0">
              <a:lnSpc>
                <a:spcPct val="100000"/>
              </a:lnSpc>
              <a:buNone/>
            </a:pPr>
            <a:r>
              <a:rPr lang="en-US" sz="1300" b="1" dirty="0"/>
              <a:t>Submit Button: </a:t>
            </a:r>
            <a:r>
              <a:rPr lang="en-US" sz="1300" dirty="0"/>
              <a:t>The green “Submit Reservation” button encourages users to continue to confirm their reservation. </a:t>
            </a:r>
            <a:endParaRPr lang="en-US" sz="1300" b="1" dirty="0"/>
          </a:p>
          <a:p>
            <a:pPr marL="457200" lvl="1" indent="0">
              <a:lnSpc>
                <a:spcPct val="100000"/>
              </a:lnSpc>
              <a:buNone/>
            </a:pPr>
            <a:r>
              <a:rPr lang="en-US" sz="1300" b="1" dirty="0"/>
              <a:t>Cancel Button: </a:t>
            </a:r>
            <a:r>
              <a:rPr lang="en-US" sz="1300" dirty="0"/>
              <a:t>The red “Cancel Reservation” button provides an option to cancel the process. Redirecting users to the reservations page to start over.</a:t>
            </a:r>
          </a:p>
          <a:p>
            <a:pPr marL="457200" lvl="1" indent="0">
              <a:lnSpc>
                <a:spcPct val="100000"/>
              </a:lnSpc>
              <a:buNone/>
            </a:pPr>
            <a:r>
              <a:rPr lang="en-US" sz="1300" b="1" dirty="0"/>
              <a:t>Confirmation Display</a:t>
            </a:r>
            <a:r>
              <a:rPr lang="en-US" sz="1300" dirty="0"/>
              <a:t>: Upon submitting the reservation, users receive a thank you message. The message confirms their reservation and provides a unique confirmation key for reference as well as displaying all pertinent reservation details.</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hotel reservation&#10;&#10;Description automatically generated">
            <a:extLst>
              <a:ext uri="{FF2B5EF4-FFF2-40B4-BE49-F238E27FC236}">
                <a16:creationId xmlns:a16="http://schemas.microsoft.com/office/drawing/2014/main" id="{6050507A-DF3A-3F28-9D9E-4458057802B9}"/>
              </a:ext>
            </a:extLst>
          </p:cNvPr>
          <p:cNvPicPr>
            <a:picLocks noChangeAspect="1"/>
          </p:cNvPicPr>
          <p:nvPr/>
        </p:nvPicPr>
        <p:blipFill rotWithShape="1">
          <a:blip r:embed="rId4"/>
          <a:srcRect l="5339" t="3131" r="3408" b="2762"/>
          <a:stretch/>
        </p:blipFill>
        <p:spPr>
          <a:xfrm>
            <a:off x="8607961" y="941856"/>
            <a:ext cx="3519577" cy="4783253"/>
          </a:xfrm>
          <a:prstGeom prst="rect">
            <a:avLst/>
          </a:prstGeom>
        </p:spPr>
      </p:pic>
      <p:pic>
        <p:nvPicPr>
          <p:cNvPr id="7" name="Picture 6" descr="A screenshot of a confirmation form&#10;&#10;Description automatically generated">
            <a:extLst>
              <a:ext uri="{FF2B5EF4-FFF2-40B4-BE49-F238E27FC236}">
                <a16:creationId xmlns:a16="http://schemas.microsoft.com/office/drawing/2014/main" id="{D06471B1-E0C1-4E52-9538-2D8588BB696E}"/>
              </a:ext>
            </a:extLst>
          </p:cNvPr>
          <p:cNvPicPr>
            <a:picLocks noChangeAspect="1"/>
          </p:cNvPicPr>
          <p:nvPr/>
        </p:nvPicPr>
        <p:blipFill rotWithShape="1">
          <a:blip r:embed="rId5"/>
          <a:srcRect l="5950" t="2848" r="4690" b="3134"/>
          <a:stretch/>
        </p:blipFill>
        <p:spPr>
          <a:xfrm>
            <a:off x="5295416" y="1321392"/>
            <a:ext cx="3312545" cy="3876382"/>
          </a:xfrm>
          <a:prstGeom prst="rect">
            <a:avLst/>
          </a:prstGeom>
        </p:spPr>
      </p:pic>
    </p:spTree>
    <p:extLst>
      <p:ext uri="{BB962C8B-B14F-4D97-AF65-F5344CB8AC3E}">
        <p14:creationId xmlns:p14="http://schemas.microsoft.com/office/powerpoint/2010/main" val="224534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lookup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reservation lookup page prototype is designed to provide users with an easy and informative way to access their reservations.</a:t>
            </a:r>
          </a:p>
          <a:p>
            <a:pPr marL="0" indent="0">
              <a:lnSpc>
                <a:spcPct val="110000"/>
              </a:lnSpc>
              <a:buNone/>
            </a:pPr>
            <a:r>
              <a:rPr lang="en-US" sz="1300" b="1" dirty="0"/>
              <a:t>Key Elements &amp; Design</a:t>
            </a:r>
          </a:p>
          <a:p>
            <a:pPr marL="457200" lvl="1" indent="0">
              <a:lnSpc>
                <a:spcPct val="100000"/>
              </a:lnSpc>
              <a:buNone/>
            </a:pPr>
            <a:r>
              <a:rPr lang="en-US" sz="1300" b="1" dirty="0"/>
              <a:t>Labels &amp; Input: </a:t>
            </a:r>
            <a:r>
              <a:rPr lang="en-US" sz="1300" dirty="0"/>
              <a:t>The clear header label “Search Existing Reservations”, immediately informs users of the page’s purpose. Below informative instructions guide users on how to use the lookup by entering their confirmation number.</a:t>
            </a:r>
            <a:endParaRPr lang="en-US" sz="1300" b="1" dirty="0"/>
          </a:p>
          <a:p>
            <a:pPr marL="457200" lvl="1" indent="0">
              <a:lnSpc>
                <a:spcPct val="100000"/>
              </a:lnSpc>
              <a:buNone/>
            </a:pPr>
            <a:r>
              <a:rPr lang="en-US" sz="1300" b="1" dirty="0"/>
              <a:t>Search Entry Form: </a:t>
            </a:r>
            <a:r>
              <a:rPr lang="en-US" sz="1300" dirty="0"/>
              <a:t>The entry from allows users to input their confirmation number. A prominent “Search” button is provided to submit their search and retrieve their details. </a:t>
            </a:r>
            <a:endParaRPr lang="en-US" sz="1300" b="1" dirty="0"/>
          </a:p>
          <a:p>
            <a:pPr marL="457200" lvl="1" indent="0">
              <a:lnSpc>
                <a:spcPct val="100000"/>
              </a:lnSpc>
              <a:buNone/>
            </a:pPr>
            <a:r>
              <a:rPr lang="en-US" sz="1300" b="1" dirty="0"/>
              <a:t>Returned Reservation Display: </a:t>
            </a:r>
            <a:r>
              <a:rPr lang="en-US" sz="1300" dirty="0"/>
              <a:t>If found, the page displays the searched reservation in an organized and easy to read format. All pertinent reservation details are presented, including dates, room details, guests, price, and an image of the room.</a:t>
            </a:r>
          </a:p>
          <a:p>
            <a:pPr marL="457200" lvl="1" indent="0">
              <a:lnSpc>
                <a:spcPct val="100000"/>
              </a:lnSpc>
              <a:buNone/>
            </a:pPr>
            <a:r>
              <a:rPr lang="en-US" sz="1300" b="1" dirty="0"/>
              <a:t>Cancel Reservation Button: </a:t>
            </a:r>
            <a:r>
              <a:rPr lang="en-US" sz="1300" dirty="0"/>
              <a:t>Users have the option to cancel/delete their reservation if they so choose. By clicking the “Cancel Reservation” button a confirmation box will prompt users to confirm or deny this action. This is intended to allow users to take action as needed and avoid error.</a:t>
            </a:r>
            <a:endParaRPr lang="en-US" sz="1300" b="1" dirty="0"/>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website&#10;&#10;Description automatically generated">
            <a:extLst>
              <a:ext uri="{FF2B5EF4-FFF2-40B4-BE49-F238E27FC236}">
                <a16:creationId xmlns:a16="http://schemas.microsoft.com/office/drawing/2014/main" id="{01798DBF-97EE-A16B-DFC4-8B717C2904FE}"/>
              </a:ext>
            </a:extLst>
          </p:cNvPr>
          <p:cNvPicPr>
            <a:picLocks noChangeAspect="1"/>
          </p:cNvPicPr>
          <p:nvPr/>
        </p:nvPicPr>
        <p:blipFill>
          <a:blip r:embed="rId4"/>
          <a:stretch>
            <a:fillRect/>
          </a:stretch>
        </p:blipFill>
        <p:spPr>
          <a:xfrm>
            <a:off x="5286790" y="38106"/>
            <a:ext cx="4641230" cy="4554747"/>
          </a:xfrm>
          <a:prstGeom prst="rect">
            <a:avLst/>
          </a:prstGeom>
        </p:spPr>
      </p:pic>
      <p:pic>
        <p:nvPicPr>
          <p:cNvPr id="7" name="Picture 6" descr="A screenshot of a web page&#10;&#10;Description automatically generated">
            <a:extLst>
              <a:ext uri="{FF2B5EF4-FFF2-40B4-BE49-F238E27FC236}">
                <a16:creationId xmlns:a16="http://schemas.microsoft.com/office/drawing/2014/main" id="{3828951C-CABB-1F79-E938-5968B3C07F8C}"/>
              </a:ext>
            </a:extLst>
          </p:cNvPr>
          <p:cNvPicPr>
            <a:picLocks noChangeAspect="1"/>
          </p:cNvPicPr>
          <p:nvPr/>
        </p:nvPicPr>
        <p:blipFill>
          <a:blip r:embed="rId5"/>
          <a:stretch>
            <a:fillRect/>
          </a:stretch>
        </p:blipFill>
        <p:spPr>
          <a:xfrm>
            <a:off x="7497700" y="1914939"/>
            <a:ext cx="4650411" cy="4913581"/>
          </a:xfrm>
          <a:prstGeom prst="rect">
            <a:avLst/>
          </a:prstGeom>
          <a:effectLst>
            <a:outerShdw blurRad="50800" dist="38100" dir="13500000" algn="br" rotWithShape="0">
              <a:prstClr val="black">
                <a:alpha val="40000"/>
              </a:prstClr>
            </a:outerShdw>
          </a:effectLst>
        </p:spPr>
      </p:pic>
      <p:pic>
        <p:nvPicPr>
          <p:cNvPr id="9" name="Picture 8" descr="A screenshot of a warning&#10;&#10;Description automatically generated">
            <a:extLst>
              <a:ext uri="{FF2B5EF4-FFF2-40B4-BE49-F238E27FC236}">
                <a16:creationId xmlns:a16="http://schemas.microsoft.com/office/drawing/2014/main" id="{515B6653-2780-8AF9-D064-36AC43521959}"/>
              </a:ext>
            </a:extLst>
          </p:cNvPr>
          <p:cNvPicPr>
            <a:picLocks noChangeAspect="1"/>
          </p:cNvPicPr>
          <p:nvPr/>
        </p:nvPicPr>
        <p:blipFill rotWithShape="1">
          <a:blip r:embed="rId6"/>
          <a:srcRect l="13559" t="3105" r="21408" b="8302"/>
          <a:stretch/>
        </p:blipFill>
        <p:spPr>
          <a:xfrm>
            <a:off x="5598543" y="3048656"/>
            <a:ext cx="2070341" cy="3421196"/>
          </a:xfrm>
          <a:prstGeom prst="rect">
            <a:avLst/>
          </a:prstGeom>
        </p:spPr>
      </p:pic>
    </p:spTree>
    <p:extLst>
      <p:ext uri="{BB962C8B-B14F-4D97-AF65-F5344CB8AC3E}">
        <p14:creationId xmlns:p14="http://schemas.microsoft.com/office/powerpoint/2010/main" val="126278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a:srcRect l="3102" r="12467"/>
          <a:stretch/>
        </p:blipFill>
        <p:spPr>
          <a:xfrm>
            <a:off x="831850" y="10"/>
            <a:ext cx="11360150" cy="6857990"/>
          </a:xfrm>
          <a:noFill/>
        </p:spPr>
      </p:pic>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1148373" y="1945756"/>
            <a:ext cx="5445858" cy="2704640"/>
          </a:xfrm>
        </p:spPr>
        <p:txBody>
          <a:bodyPr anchor="b">
            <a:normAutofit fontScale="90000"/>
          </a:bodyPr>
          <a:lstStyle/>
          <a:p>
            <a:br>
              <a:rPr lang="en-US" sz="3700" dirty="0"/>
            </a:br>
            <a:r>
              <a:rPr lang="en-US" sz="3700" dirty="0"/>
              <a:t>Moffat bay</a:t>
            </a:r>
            <a:br>
              <a:rPr lang="en-US" sz="3700" dirty="0"/>
            </a:br>
            <a:r>
              <a:rPr lang="en-US" sz="3700" dirty="0"/>
              <a:t>marina &amp; lodge</a:t>
            </a:r>
            <a:br>
              <a:rPr lang="en-US" sz="3700" dirty="0"/>
            </a:br>
            <a:r>
              <a:rPr lang="en-US" sz="3700" dirty="0"/>
              <a:t> </a:t>
            </a:r>
            <a:br>
              <a:rPr lang="en-US" sz="3700" dirty="0"/>
            </a:br>
            <a:r>
              <a:rPr lang="en-US" sz="3700" dirty="0"/>
              <a:t>Entity Relationship </a:t>
            </a:r>
            <a:br>
              <a:rPr lang="en-US" sz="3700" dirty="0"/>
            </a:br>
            <a:r>
              <a:rPr lang="en-US" sz="3700" dirty="0"/>
              <a:t>Diagram (ERD)</a:t>
            </a:r>
          </a:p>
        </p:txBody>
      </p:sp>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7867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6E21E7-B3EB-5C57-2F33-B2E161EA7426}"/>
              </a:ext>
            </a:extLst>
          </p:cNvPr>
          <p:cNvSpPr>
            <a:spLocks noGrp="1"/>
          </p:cNvSpPr>
          <p:nvPr>
            <p:ph type="ftr" sz="quarter" idx="17"/>
          </p:nvPr>
        </p:nvSpPr>
        <p:spPr>
          <a:xfrm rot="16200000">
            <a:off x="-824130" y="4068371"/>
            <a:ext cx="2485232" cy="283464"/>
          </a:xfrm>
        </p:spPr>
        <p:txBody>
          <a:bodyPr/>
          <a:lstStyle/>
          <a:p>
            <a:pPr>
              <a:lnSpc>
                <a:spcPct val="90000"/>
              </a:lnSpc>
              <a:spcAft>
                <a:spcPts val="600"/>
              </a:spcAft>
            </a:pPr>
            <a:r>
              <a:rPr lang="en-US" sz="1600" dirty="0"/>
              <a:t>Moffat bay lodge</a:t>
            </a:r>
          </a:p>
        </p:txBody>
      </p:sp>
      <p:pic>
        <p:nvPicPr>
          <p:cNvPr id="5" name="Picture 4" descr="A black anchor in a white circle&#10;&#10;Description automatically generated">
            <a:extLst>
              <a:ext uri="{FF2B5EF4-FFF2-40B4-BE49-F238E27FC236}">
                <a16:creationId xmlns:a16="http://schemas.microsoft.com/office/drawing/2014/main" id="{9E1247D5-41C5-2509-D27C-2BCE7A82FC54}"/>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 name="Content Placeholder 9">
            <a:extLst>
              <a:ext uri="{FF2B5EF4-FFF2-40B4-BE49-F238E27FC236}">
                <a16:creationId xmlns:a16="http://schemas.microsoft.com/office/drawing/2014/main" id="{F34225FF-9913-085B-17DA-A6A59C202FFA}"/>
              </a:ext>
            </a:extLst>
          </p:cNvPr>
          <p:cNvPicPr>
            <a:picLocks noGrp="1" noChangeAspect="1"/>
          </p:cNvPicPr>
          <p:nvPr>
            <p:ph sz="quarter" idx="10"/>
          </p:nvPr>
        </p:nvPicPr>
        <p:blipFill>
          <a:blip r:embed="rId4"/>
          <a:stretch>
            <a:fillRect/>
          </a:stretch>
        </p:blipFill>
        <p:spPr>
          <a:xfrm>
            <a:off x="1219264" y="132724"/>
            <a:ext cx="10202142" cy="6592552"/>
          </a:xfrm>
        </p:spPr>
      </p:pic>
    </p:spTree>
    <p:extLst>
      <p:ext uri="{BB962C8B-B14F-4D97-AF65-F5344CB8AC3E}">
        <p14:creationId xmlns:p14="http://schemas.microsoft.com/office/powerpoint/2010/main" val="118341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58A585-52FA-4A45-B2D0-660EC2D22B31}"/>
              </a:ext>
            </a:extLst>
          </p:cNvPr>
          <p:cNvSpPr>
            <a:spLocks noGrp="1"/>
          </p:cNvSpPr>
          <p:nvPr>
            <p:ph type="title"/>
          </p:nvPr>
        </p:nvSpPr>
        <p:spPr>
          <a:xfrm>
            <a:off x="6790780" y="422813"/>
            <a:ext cx="4767262" cy="669651"/>
          </a:xfrm>
        </p:spPr>
        <p:txBody>
          <a:bodyPr>
            <a:normAutofit fontScale="90000"/>
          </a:bodyPr>
          <a:lstStyle/>
          <a:p>
            <a:r>
              <a:rPr lang="en-US" dirty="0"/>
              <a:t>ERD - Diagram</a:t>
            </a:r>
          </a:p>
        </p:txBody>
      </p:sp>
      <p:sp>
        <p:nvSpPr>
          <p:cNvPr id="2" name="Footer Placeholder 1">
            <a:extLst>
              <a:ext uri="{FF2B5EF4-FFF2-40B4-BE49-F238E27FC236}">
                <a16:creationId xmlns:a16="http://schemas.microsoft.com/office/drawing/2014/main" id="{B3F33CE0-324F-20B5-17F7-340D4EF1AB25}"/>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0" name="Text Placeholder 9">
            <a:extLst>
              <a:ext uri="{FF2B5EF4-FFF2-40B4-BE49-F238E27FC236}">
                <a16:creationId xmlns:a16="http://schemas.microsoft.com/office/drawing/2014/main" id="{76C3E0A7-1C3E-0A40-AC21-1EAD4086CBB7}"/>
              </a:ext>
            </a:extLst>
          </p:cNvPr>
          <p:cNvSpPr>
            <a:spLocks noGrp="1"/>
          </p:cNvSpPr>
          <p:nvPr>
            <p:ph type="body" sz="quarter" idx="11"/>
          </p:nvPr>
        </p:nvSpPr>
        <p:spPr>
          <a:xfrm>
            <a:off x="6763109" y="1454016"/>
            <a:ext cx="4977442" cy="5127939"/>
          </a:xfrm>
        </p:spPr>
        <p:txBody>
          <a:bodyPr>
            <a:normAutofit fontScale="92500" lnSpcReduction="20000"/>
          </a:bodyPr>
          <a:lstStyle/>
          <a:p>
            <a:pPr marL="0" lvl="0" indent="0">
              <a:buNone/>
            </a:pPr>
            <a:r>
              <a:rPr lang="en-US" sz="1500" dirty="0"/>
              <a:t>Our ERD, or Entity-Relationship Diagram, serves as the blueprint for the Moffat Bay website's backend database. It defines how data is structured, organized, and interconnected within the system. It serves as a visual map outlining the relationships between different entities such as rooms, users, reservations, and more. </a:t>
            </a:r>
            <a:endParaRPr lang="en-US" sz="1500" b="1" spc="300" dirty="0"/>
          </a:p>
          <a:p>
            <a:pPr lvl="1"/>
            <a:r>
              <a:rPr lang="en-US" sz="1300" b="1" dirty="0"/>
              <a:t>User Entity: </a:t>
            </a:r>
            <a:r>
              <a:rPr lang="en-US" sz="1300" dirty="0"/>
              <a:t>Represents users of the website with attributes like User_ID, Email, Password, First_name, Last_name, etc.</a:t>
            </a:r>
          </a:p>
          <a:p>
            <a:pPr lvl="1"/>
            <a:r>
              <a:rPr lang="en-US" sz="1300" b="1" dirty="0"/>
              <a:t>Custom_User </a:t>
            </a:r>
            <a:r>
              <a:rPr lang="en-US" sz="1300" dirty="0"/>
              <a:t>Entity: Extends the User entity with additional details such as Street, City, State, Zip, Phone, and Image.</a:t>
            </a:r>
          </a:p>
          <a:p>
            <a:pPr lvl="1"/>
            <a:r>
              <a:rPr lang="en-US" sz="1300" b="1" dirty="0"/>
              <a:t>Room_Choices </a:t>
            </a:r>
            <a:r>
              <a:rPr lang="en-US" sz="1300" dirty="0"/>
              <a:t>Entity: Represents various room size choices with attributes like choice_ID and room_size.</a:t>
            </a:r>
          </a:p>
          <a:p>
            <a:pPr lvl="1"/>
            <a:r>
              <a:rPr lang="en-US" sz="1300" b="1" dirty="0"/>
              <a:t>Rooms Entity: </a:t>
            </a:r>
            <a:r>
              <a:rPr lang="en-US" sz="1300" dirty="0"/>
              <a:t>Represents individual rooms with attributes like room_ID and a foreign key reference to room_choices (size).</a:t>
            </a:r>
          </a:p>
          <a:p>
            <a:pPr lvl="1"/>
            <a:r>
              <a:rPr lang="en-US" sz="1300" b="1" dirty="0"/>
              <a:t>Stay_costs Entity: </a:t>
            </a:r>
            <a:r>
              <a:rPr lang="en-US" sz="1300" dirty="0"/>
              <a:t>Represents stay costs based on the number of guests, with attributes guests and price.</a:t>
            </a:r>
          </a:p>
          <a:p>
            <a:pPr lvl="1"/>
            <a:r>
              <a:rPr lang="en-US" sz="1300" b="1" dirty="0"/>
              <a:t>Reservations Entity: </a:t>
            </a:r>
            <a:r>
              <a:rPr lang="en-US" sz="1300" dirty="0"/>
              <a:t>Represents reservation details with attributes like reservation_id, confirmation_key, user_ID, room_ID, guests, total_price, checkin_date, and checkout_date.</a:t>
            </a:r>
          </a:p>
          <a:p>
            <a:pPr marL="0" lvl="0" indent="0">
              <a:buNone/>
            </a:pPr>
            <a:endParaRPr lang="en-US" b="1" dirty="0"/>
          </a:p>
        </p:txBody>
      </p:sp>
      <p:pic>
        <p:nvPicPr>
          <p:cNvPr id="5" name="Picture 4" descr="A black anchor in a white circle&#10;&#10;Description automatically generated">
            <a:extLst>
              <a:ext uri="{FF2B5EF4-FFF2-40B4-BE49-F238E27FC236}">
                <a16:creationId xmlns:a16="http://schemas.microsoft.com/office/drawing/2014/main" id="{A64555F0-C526-CE02-9379-B37441C7CE4C}"/>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8309B890-F59E-5F3F-CA21-B2F8BA0C9722}"/>
              </a:ext>
            </a:extLst>
          </p:cNvPr>
          <p:cNvPicPr>
            <a:picLocks noChangeAspect="1"/>
          </p:cNvPicPr>
          <p:nvPr/>
        </p:nvPicPr>
        <p:blipFill>
          <a:blip r:embed="rId4"/>
          <a:stretch>
            <a:fillRect/>
          </a:stretch>
        </p:blipFill>
        <p:spPr>
          <a:xfrm>
            <a:off x="733245" y="1454016"/>
            <a:ext cx="5717338" cy="3862304"/>
          </a:xfrm>
          <a:prstGeom prst="rect">
            <a:avLst/>
          </a:prstGeom>
        </p:spPr>
      </p:pic>
      <p:sp>
        <p:nvSpPr>
          <p:cNvPr id="17" name="Text Placeholder 10">
            <a:extLst>
              <a:ext uri="{FF2B5EF4-FFF2-40B4-BE49-F238E27FC236}">
                <a16:creationId xmlns:a16="http://schemas.microsoft.com/office/drawing/2014/main" id="{A6F46905-8877-7721-1BF6-1E164C7EC9F6}"/>
              </a:ext>
            </a:extLst>
          </p:cNvPr>
          <p:cNvSpPr>
            <a:spLocks noGrp="1"/>
          </p:cNvSpPr>
          <p:nvPr>
            <p:ph type="body" sz="quarter" idx="12"/>
          </p:nvPr>
        </p:nvSpPr>
        <p:spPr>
          <a:xfrm>
            <a:off x="6790780" y="1152572"/>
            <a:ext cx="4008437" cy="602887"/>
          </a:xfrm>
        </p:spPr>
        <p:txBody>
          <a:bodyPr anchor="t"/>
          <a:lstStyle/>
          <a:p>
            <a:r>
              <a:rPr lang="en-US" dirty="0"/>
              <a:t>PURPOSE &amp; OVERVIEW</a:t>
            </a:r>
          </a:p>
        </p:txBody>
      </p:sp>
    </p:spTree>
    <p:extLst>
      <p:ext uri="{BB962C8B-B14F-4D97-AF65-F5344CB8AC3E}">
        <p14:creationId xmlns:p14="http://schemas.microsoft.com/office/powerpoint/2010/main" val="675229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58A585-52FA-4A45-B2D0-660EC2D22B31}"/>
              </a:ext>
            </a:extLst>
          </p:cNvPr>
          <p:cNvSpPr>
            <a:spLocks noGrp="1"/>
          </p:cNvSpPr>
          <p:nvPr>
            <p:ph type="title"/>
          </p:nvPr>
        </p:nvSpPr>
        <p:spPr>
          <a:xfrm>
            <a:off x="4232308" y="206729"/>
            <a:ext cx="4767262" cy="669651"/>
          </a:xfrm>
        </p:spPr>
        <p:txBody>
          <a:bodyPr>
            <a:normAutofit fontScale="90000"/>
          </a:bodyPr>
          <a:lstStyle/>
          <a:p>
            <a:r>
              <a:rPr lang="en-US" dirty="0"/>
              <a:t>ERD - Diagram</a:t>
            </a:r>
          </a:p>
        </p:txBody>
      </p:sp>
      <p:sp>
        <p:nvSpPr>
          <p:cNvPr id="2" name="Footer Placeholder 1">
            <a:extLst>
              <a:ext uri="{FF2B5EF4-FFF2-40B4-BE49-F238E27FC236}">
                <a16:creationId xmlns:a16="http://schemas.microsoft.com/office/drawing/2014/main" id="{B3F33CE0-324F-20B5-17F7-340D4EF1AB25}"/>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pic>
        <p:nvPicPr>
          <p:cNvPr id="5" name="Picture 4" descr="A black anchor in a white circle&#10;&#10;Description automatically generated">
            <a:extLst>
              <a:ext uri="{FF2B5EF4-FFF2-40B4-BE49-F238E27FC236}">
                <a16:creationId xmlns:a16="http://schemas.microsoft.com/office/drawing/2014/main" id="{A64555F0-C526-CE02-9379-B37441C7CE4C}"/>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7" name="Text Placeholder 10">
            <a:extLst>
              <a:ext uri="{FF2B5EF4-FFF2-40B4-BE49-F238E27FC236}">
                <a16:creationId xmlns:a16="http://schemas.microsoft.com/office/drawing/2014/main" id="{A6F46905-8877-7721-1BF6-1E164C7EC9F6}"/>
              </a:ext>
            </a:extLst>
          </p:cNvPr>
          <p:cNvSpPr>
            <a:spLocks noGrp="1"/>
          </p:cNvSpPr>
          <p:nvPr>
            <p:ph type="body" sz="quarter" idx="12"/>
          </p:nvPr>
        </p:nvSpPr>
        <p:spPr>
          <a:xfrm>
            <a:off x="4349853" y="876380"/>
            <a:ext cx="4008437" cy="602887"/>
          </a:xfrm>
        </p:spPr>
        <p:txBody>
          <a:bodyPr anchor="t"/>
          <a:lstStyle/>
          <a:p>
            <a:r>
              <a:rPr lang="en-US" dirty="0"/>
              <a:t>RELATIONSHIPS &amp; CONSTRAINTS</a:t>
            </a:r>
          </a:p>
        </p:txBody>
      </p:sp>
      <p:sp>
        <p:nvSpPr>
          <p:cNvPr id="4" name="Text Placeholder 9">
            <a:extLst>
              <a:ext uri="{FF2B5EF4-FFF2-40B4-BE49-F238E27FC236}">
                <a16:creationId xmlns:a16="http://schemas.microsoft.com/office/drawing/2014/main" id="{E6A56A89-C885-49DF-B4D9-73685B256920}"/>
              </a:ext>
            </a:extLst>
          </p:cNvPr>
          <p:cNvSpPr txBox="1">
            <a:spLocks/>
          </p:cNvSpPr>
          <p:nvPr/>
        </p:nvSpPr>
        <p:spPr>
          <a:xfrm>
            <a:off x="1508575" y="1479267"/>
            <a:ext cx="4477109" cy="5046453"/>
          </a:xfrm>
          <a:prstGeom prst="rect">
            <a:avLst/>
          </a:prstGeom>
        </p:spPr>
        <p:txBody>
          <a:bodyPr vert="horz" lIns="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200" b="0" i="0" kern="1200" spc="0">
                <a:solidFill>
                  <a:schemeClr val="tx2"/>
                </a:solidFill>
                <a:latin typeface="+mn-lt"/>
                <a:ea typeface="+mn-ea"/>
                <a:cs typeface="Gill Sans Light" panose="020B0302020104020203"/>
              </a:defRPr>
            </a:lvl1pPr>
            <a:lvl2pPr marL="685800" indent="-228600" algn="l" defTabSz="914400" rtl="0" eaLnBrk="1" latinLnBrk="0" hangingPunct="1">
              <a:lnSpc>
                <a:spcPct val="150000"/>
              </a:lnSpc>
              <a:spcBef>
                <a:spcPts val="500"/>
              </a:spcBef>
              <a:buFont typeface="Arial" panose="020B0604020202020204" pitchFamily="34" charset="0"/>
              <a:buChar char="•"/>
              <a:defRPr sz="1100" b="0" i="0" kern="1200" spc="0">
                <a:solidFill>
                  <a:schemeClr val="tx2"/>
                </a:solidFill>
                <a:latin typeface="+mn-lt"/>
                <a:ea typeface="+mn-ea"/>
                <a:cs typeface="Gill Sans Light" panose="020B0302020104020203"/>
              </a:defRPr>
            </a:lvl2pPr>
            <a:lvl3pPr marL="1143000" indent="-228600" algn="l" defTabSz="914400" rtl="0" eaLnBrk="1" latinLnBrk="0" hangingPunct="1">
              <a:lnSpc>
                <a:spcPct val="150000"/>
              </a:lnSpc>
              <a:spcBef>
                <a:spcPts val="500"/>
              </a:spcBef>
              <a:buFont typeface="Arial" panose="020B0604020202020204" pitchFamily="34" charset="0"/>
              <a:buChar char="•"/>
              <a:defRPr sz="1050" b="0" i="0" kern="1200" spc="0">
                <a:solidFill>
                  <a:schemeClr val="tx2"/>
                </a:solidFill>
                <a:latin typeface="+mn-lt"/>
                <a:ea typeface="+mn-ea"/>
                <a:cs typeface="Gill Sans Light" panose="020B0302020104020203"/>
              </a:defRPr>
            </a:lvl3pPr>
            <a:lvl4pPr marL="1600200" indent="-228600" algn="l" defTabSz="914400" rtl="0" eaLnBrk="1" latinLnBrk="0" hangingPunct="1">
              <a:lnSpc>
                <a:spcPct val="150000"/>
              </a:lnSpc>
              <a:spcBef>
                <a:spcPts val="500"/>
              </a:spcBef>
              <a:buFont typeface="Arial" panose="020B0604020202020204" pitchFamily="34" charset="0"/>
              <a:buChar char="•"/>
              <a:defRPr sz="1000" b="0" i="0" kern="1200" spc="0">
                <a:solidFill>
                  <a:schemeClr val="tx2"/>
                </a:solidFill>
                <a:latin typeface="+mn-lt"/>
                <a:ea typeface="+mn-ea"/>
                <a:cs typeface="Gill Sans Light" panose="020B0302020104020203"/>
              </a:defRPr>
            </a:lvl4pPr>
            <a:lvl5pPr marL="2057400" indent="-228600" algn="l" defTabSz="914400" rtl="0" eaLnBrk="1" latinLnBrk="0" hangingPunct="1">
              <a:lnSpc>
                <a:spcPct val="150000"/>
              </a:lnSpc>
              <a:spcBef>
                <a:spcPts val="500"/>
              </a:spcBef>
              <a:buFont typeface="Arial" panose="020B0604020202020204" pitchFamily="34" charset="0"/>
              <a:buChar char="•"/>
              <a:defRPr sz="1000" b="0" i="0" kern="1200" spc="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1600" b="1" spc="300" dirty="0"/>
              <a:t>User &amp; Custom_User Relationship:</a:t>
            </a:r>
          </a:p>
          <a:p>
            <a:pPr lvl="1">
              <a:lnSpc>
                <a:spcPct val="100000"/>
              </a:lnSpc>
            </a:pPr>
            <a:r>
              <a:rPr lang="en-US" sz="1200" dirty="0"/>
              <a:t>User profiles are extended with Custom_user details.</a:t>
            </a:r>
          </a:p>
          <a:p>
            <a:pPr lvl="1">
              <a:lnSpc>
                <a:spcPct val="100000"/>
              </a:lnSpc>
            </a:pPr>
            <a:r>
              <a:rPr lang="en-US" sz="1200" dirty="0"/>
              <a:t>Custom_user references User_ID for user association.</a:t>
            </a:r>
          </a:p>
          <a:p>
            <a:pPr marL="457200" lvl="1" indent="0">
              <a:lnSpc>
                <a:spcPct val="100000"/>
              </a:lnSpc>
              <a:buNone/>
            </a:pPr>
            <a:endParaRPr lang="en-US" dirty="0"/>
          </a:p>
          <a:p>
            <a:pPr marL="0" lvl="0" indent="0">
              <a:buNone/>
            </a:pPr>
            <a:r>
              <a:rPr lang="en-US" sz="1600" b="1" spc="300" dirty="0"/>
              <a:t>Room_choices &amp; Rooms Relationship:</a:t>
            </a:r>
          </a:p>
          <a:p>
            <a:pPr lvl="1"/>
            <a:r>
              <a:rPr lang="en-US" sz="1200" dirty="0"/>
              <a:t>Room size choices (Room_choices) are linked to individual rooms (Rooms)..</a:t>
            </a:r>
          </a:p>
          <a:p>
            <a:pPr lvl="1">
              <a:lnSpc>
                <a:spcPct val="100000"/>
              </a:lnSpc>
            </a:pPr>
            <a:r>
              <a:rPr lang="en-US" sz="1200" dirty="0"/>
              <a:t>Rooms reference choice_ID for room size definition.</a:t>
            </a:r>
          </a:p>
          <a:p>
            <a:pPr lvl="1">
              <a:lnSpc>
                <a:spcPct val="100000"/>
              </a:lnSpc>
            </a:pPr>
            <a:endParaRPr lang="en-US" dirty="0"/>
          </a:p>
          <a:p>
            <a:pPr marL="0" lvl="0" indent="0">
              <a:buNone/>
            </a:pPr>
            <a:r>
              <a:rPr lang="en-US" sz="1600" b="1" spc="300" dirty="0"/>
              <a:t>Stay_costs Constraints:</a:t>
            </a:r>
          </a:p>
          <a:p>
            <a:pPr lvl="1"/>
            <a:r>
              <a:rPr lang="en-US" sz="1200" dirty="0"/>
              <a:t>Stay costs are based on the number of guests.</a:t>
            </a:r>
          </a:p>
          <a:p>
            <a:pPr lvl="1"/>
            <a:r>
              <a:rPr lang="en-US" sz="1200" dirty="0"/>
              <a:t>Guests are constrained to a range of 1 to 5.</a:t>
            </a:r>
          </a:p>
          <a:p>
            <a:pPr lvl="1"/>
            <a:r>
              <a:rPr lang="en-US" sz="1200" dirty="0"/>
              <a:t>Specific prices are set for each guest count.</a:t>
            </a:r>
          </a:p>
        </p:txBody>
      </p:sp>
      <p:sp>
        <p:nvSpPr>
          <p:cNvPr id="11" name="Text Placeholder 9">
            <a:extLst>
              <a:ext uri="{FF2B5EF4-FFF2-40B4-BE49-F238E27FC236}">
                <a16:creationId xmlns:a16="http://schemas.microsoft.com/office/drawing/2014/main" id="{4DEA70FB-A862-6ABE-DD0F-B83D25FB1BC4}"/>
              </a:ext>
            </a:extLst>
          </p:cNvPr>
          <p:cNvSpPr txBox="1">
            <a:spLocks/>
          </p:cNvSpPr>
          <p:nvPr/>
        </p:nvSpPr>
        <p:spPr>
          <a:xfrm>
            <a:off x="6761015" y="1412494"/>
            <a:ext cx="4477109" cy="5046453"/>
          </a:xfrm>
          <a:prstGeom prst="rect">
            <a:avLst/>
          </a:prstGeom>
        </p:spPr>
        <p:txBody>
          <a:bodyPr vert="horz" lIns="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200" b="0" i="0" kern="1200" spc="0">
                <a:solidFill>
                  <a:schemeClr val="tx2"/>
                </a:solidFill>
                <a:latin typeface="+mn-lt"/>
                <a:ea typeface="+mn-ea"/>
                <a:cs typeface="Gill Sans Light" panose="020B0302020104020203"/>
              </a:defRPr>
            </a:lvl1pPr>
            <a:lvl2pPr marL="685800" indent="-228600" algn="l" defTabSz="914400" rtl="0" eaLnBrk="1" latinLnBrk="0" hangingPunct="1">
              <a:lnSpc>
                <a:spcPct val="150000"/>
              </a:lnSpc>
              <a:spcBef>
                <a:spcPts val="500"/>
              </a:spcBef>
              <a:buFont typeface="Arial" panose="020B0604020202020204" pitchFamily="34" charset="0"/>
              <a:buChar char="•"/>
              <a:defRPr sz="1100" b="0" i="0" kern="1200" spc="0">
                <a:solidFill>
                  <a:schemeClr val="tx2"/>
                </a:solidFill>
                <a:latin typeface="+mn-lt"/>
                <a:ea typeface="+mn-ea"/>
                <a:cs typeface="Gill Sans Light" panose="020B0302020104020203"/>
              </a:defRPr>
            </a:lvl2pPr>
            <a:lvl3pPr marL="1143000" indent="-228600" algn="l" defTabSz="914400" rtl="0" eaLnBrk="1" latinLnBrk="0" hangingPunct="1">
              <a:lnSpc>
                <a:spcPct val="150000"/>
              </a:lnSpc>
              <a:spcBef>
                <a:spcPts val="500"/>
              </a:spcBef>
              <a:buFont typeface="Arial" panose="020B0604020202020204" pitchFamily="34" charset="0"/>
              <a:buChar char="•"/>
              <a:defRPr sz="1050" b="0" i="0" kern="1200" spc="0">
                <a:solidFill>
                  <a:schemeClr val="tx2"/>
                </a:solidFill>
                <a:latin typeface="+mn-lt"/>
                <a:ea typeface="+mn-ea"/>
                <a:cs typeface="Gill Sans Light" panose="020B0302020104020203"/>
              </a:defRPr>
            </a:lvl3pPr>
            <a:lvl4pPr marL="1600200" indent="-228600" algn="l" defTabSz="914400" rtl="0" eaLnBrk="1" latinLnBrk="0" hangingPunct="1">
              <a:lnSpc>
                <a:spcPct val="150000"/>
              </a:lnSpc>
              <a:spcBef>
                <a:spcPts val="500"/>
              </a:spcBef>
              <a:buFont typeface="Arial" panose="020B0604020202020204" pitchFamily="34" charset="0"/>
              <a:buChar char="•"/>
              <a:defRPr sz="1000" b="0" i="0" kern="1200" spc="0">
                <a:solidFill>
                  <a:schemeClr val="tx2"/>
                </a:solidFill>
                <a:latin typeface="+mn-lt"/>
                <a:ea typeface="+mn-ea"/>
                <a:cs typeface="Gill Sans Light" panose="020B0302020104020203"/>
              </a:defRPr>
            </a:lvl4pPr>
            <a:lvl5pPr marL="2057400" indent="-228600" algn="l" defTabSz="914400" rtl="0" eaLnBrk="1" latinLnBrk="0" hangingPunct="1">
              <a:lnSpc>
                <a:spcPct val="150000"/>
              </a:lnSpc>
              <a:spcBef>
                <a:spcPts val="500"/>
              </a:spcBef>
              <a:buFont typeface="Arial" panose="020B0604020202020204" pitchFamily="34" charset="0"/>
              <a:buChar char="•"/>
              <a:defRPr sz="1000" b="0" i="0" kern="1200" spc="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1600" b="1" spc="300" dirty="0"/>
              <a:t>Reservations Relationships:</a:t>
            </a:r>
          </a:p>
          <a:p>
            <a:pPr lvl="1"/>
            <a:r>
              <a:rPr lang="en-US" sz="1200" dirty="0"/>
              <a:t>Reservations are associated with users and rooms.</a:t>
            </a:r>
          </a:p>
          <a:p>
            <a:pPr lvl="1"/>
            <a:r>
              <a:rPr lang="en-US" sz="1200" dirty="0"/>
              <a:t>User_ID links reservations to specific users.</a:t>
            </a:r>
          </a:p>
          <a:p>
            <a:pPr lvl="1"/>
            <a:r>
              <a:rPr lang="en-US" sz="1200" dirty="0"/>
              <a:t>Room_ID associates reservations with particular rooms.</a:t>
            </a:r>
          </a:p>
          <a:p>
            <a:pPr lvl="1"/>
            <a:r>
              <a:rPr lang="en-US" sz="1200" dirty="0"/>
              <a:t>Guests are linked to Stay_costs for accurate pricing.</a:t>
            </a:r>
          </a:p>
          <a:p>
            <a:pPr lvl="1"/>
            <a:r>
              <a:rPr lang="en-US" sz="1200" dirty="0"/>
              <a:t>Unique confirmation keys for each reservation.</a:t>
            </a:r>
          </a:p>
          <a:p>
            <a:pPr lvl="1"/>
            <a:r>
              <a:rPr lang="en-US" sz="1200" dirty="0"/>
              <a:t>Total price, check-in, and check-out dates are recorded</a:t>
            </a:r>
            <a:r>
              <a:rPr lang="en-US" dirty="0"/>
              <a:t>.</a:t>
            </a:r>
          </a:p>
        </p:txBody>
      </p:sp>
    </p:spTree>
    <p:extLst>
      <p:ext uri="{BB962C8B-B14F-4D97-AF65-F5344CB8AC3E}">
        <p14:creationId xmlns:p14="http://schemas.microsoft.com/office/powerpoint/2010/main" val="267242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a:srcRect l="1190" r="5633"/>
          <a:stretch/>
        </p:blipFill>
        <p:spPr>
          <a:xfrm>
            <a:off x="831850" y="10"/>
            <a:ext cx="11360150" cy="6857990"/>
          </a:xfrm>
          <a:noFill/>
        </p:spPr>
      </p:pic>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0" name="Title 1">
            <a:extLst>
              <a:ext uri="{FF2B5EF4-FFF2-40B4-BE49-F238E27FC236}">
                <a16:creationId xmlns:a16="http://schemas.microsoft.com/office/drawing/2014/main" id="{90657633-9CED-F7E1-6E45-DFFA152336C9}"/>
              </a:ext>
            </a:extLst>
          </p:cNvPr>
          <p:cNvSpPr>
            <a:spLocks noGrp="1"/>
          </p:cNvSpPr>
          <p:nvPr>
            <p:ph type="title"/>
          </p:nvPr>
        </p:nvSpPr>
        <p:spPr>
          <a:xfrm>
            <a:off x="1148373" y="1945756"/>
            <a:ext cx="5445858" cy="2704640"/>
          </a:xfrm>
        </p:spPr>
        <p:txBody>
          <a:bodyPr anchor="b">
            <a:normAutofit/>
          </a:bodyPr>
          <a:lstStyle/>
          <a:p>
            <a:br>
              <a:rPr lang="en-US" sz="3700" dirty="0"/>
            </a:br>
            <a:r>
              <a:rPr lang="en-US" sz="3700" dirty="0"/>
              <a:t>Moffat bay</a:t>
            </a:r>
            <a:br>
              <a:rPr lang="en-US" sz="3700" dirty="0"/>
            </a:br>
            <a:r>
              <a:rPr lang="en-US" sz="3700" dirty="0"/>
              <a:t>marina &amp; lodge</a:t>
            </a:r>
            <a:br>
              <a:rPr lang="en-US" sz="3700" dirty="0"/>
            </a:br>
            <a:r>
              <a:rPr lang="en-US" sz="3700" dirty="0"/>
              <a:t> </a:t>
            </a:r>
            <a:br>
              <a:rPr lang="en-US" sz="3700" dirty="0"/>
            </a:br>
            <a:r>
              <a:rPr lang="en-US" sz="3700" dirty="0"/>
              <a:t>Test cases</a:t>
            </a:r>
          </a:p>
        </p:txBody>
      </p:sp>
    </p:spTree>
    <p:extLst>
      <p:ext uri="{BB962C8B-B14F-4D97-AF65-F5344CB8AC3E}">
        <p14:creationId xmlns:p14="http://schemas.microsoft.com/office/powerpoint/2010/main" val="879445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User Registration Form Functionality</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1</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Test the User Registration Form, ensuring it saves new user information correctly.</a:t>
            </a:r>
          </a:p>
          <a:p>
            <a:pPr marL="0" indent="0">
              <a:lnSpc>
                <a:spcPct val="110000"/>
              </a:lnSpc>
              <a:buNone/>
            </a:pPr>
            <a:r>
              <a:rPr lang="en-US" sz="1600" b="1" dirty="0"/>
              <a:t>Comments:</a:t>
            </a:r>
          </a:p>
          <a:p>
            <a:pPr lvl="1">
              <a:lnSpc>
                <a:spcPct val="110000"/>
              </a:lnSpc>
            </a:pPr>
            <a:r>
              <a:rPr lang="en-US" sz="1400" dirty="0"/>
              <a:t>User registration is well styled and keeps the same theme and flow of the overall site.</a:t>
            </a:r>
          </a:p>
          <a:p>
            <a:pPr lvl="1">
              <a:lnSpc>
                <a:spcPct val="110000"/>
              </a:lnSpc>
            </a:pPr>
            <a:r>
              <a:rPr lang="en-US" sz="1400" dirty="0"/>
              <a:t>Functionality of the registration works well and is easy to follow.</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3" name="Table 8">
            <a:extLst>
              <a:ext uri="{FF2B5EF4-FFF2-40B4-BE49-F238E27FC236}">
                <a16:creationId xmlns:a16="http://schemas.microsoft.com/office/drawing/2014/main" id="{70963D07-FE64-CEA6-22EF-C987789C049B}"/>
              </a:ext>
            </a:extLst>
          </p:cNvPr>
          <p:cNvGraphicFramePr>
            <a:graphicFrameLocks noGrp="1"/>
          </p:cNvGraphicFramePr>
          <p:nvPr>
            <p:extLst>
              <p:ext uri="{D42A27DB-BD31-4B8C-83A1-F6EECF244321}">
                <p14:modId xmlns:p14="http://schemas.microsoft.com/office/powerpoint/2010/main" val="3728117911"/>
              </p:ext>
            </p:extLst>
          </p:nvPr>
        </p:nvGraphicFramePr>
        <p:xfrm>
          <a:off x="5469147" y="0"/>
          <a:ext cx="6722853" cy="6858001"/>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368905">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430389">
                <a:tc>
                  <a:txBody>
                    <a:bodyPr/>
                    <a:lstStyle/>
                    <a:p>
                      <a:pPr fontAlgn="base"/>
                      <a:r>
                        <a:rPr lang="en-US" sz="1100" dirty="0">
                          <a:effectLst/>
                        </a:rPr>
                        <a:t>1</a:t>
                      </a:r>
                    </a:p>
                  </a:txBody>
                  <a:tcPr anchor="ctr"/>
                </a:tc>
                <a:tc>
                  <a:txBody>
                    <a:bodyPr/>
                    <a:lstStyle/>
                    <a:p>
                      <a:pPr fontAlgn="base"/>
                      <a:r>
                        <a:rPr lang="en-US" sz="1100" dirty="0">
                          <a:effectLst/>
                        </a:rPr>
                        <a:t>Navigate to localhost:8000/register</a:t>
                      </a:r>
                    </a:p>
                  </a:txBody>
                  <a:tcPr anchor="ctr"/>
                </a:tc>
                <a:tc>
                  <a:txBody>
                    <a:bodyPr/>
                    <a:lstStyle/>
                    <a:p>
                      <a:pPr fontAlgn="base"/>
                      <a:r>
                        <a:rPr lang="en-US" sz="1100" dirty="0">
                          <a:effectLst/>
                        </a:rPr>
                        <a:t>User Registration form should be displayed</a:t>
                      </a:r>
                    </a:p>
                  </a:txBody>
                  <a:tcPr anchor="ctr"/>
                </a:tc>
                <a:tc>
                  <a:txBody>
                    <a:bodyPr/>
                    <a:lstStyle/>
                    <a:p>
                      <a:pPr fontAlgn="base"/>
                      <a:r>
                        <a:rPr lang="en-US" sz="1100" dirty="0">
                          <a:effectLst/>
                        </a:rPr>
                        <a:t>Pass</a:t>
                      </a:r>
                    </a:p>
                  </a:txBody>
                  <a:tcPr anchor="ctr"/>
                </a:tc>
                <a:tc>
                  <a:txBody>
                    <a:bodyPr/>
                    <a:lstStyle/>
                    <a:p>
                      <a:pPr fontAlgn="base"/>
                      <a:r>
                        <a:rPr lang="en-US" sz="1100" dirty="0">
                          <a:effectLst/>
                        </a:rPr>
                        <a:t>Pass</a:t>
                      </a:r>
                    </a:p>
                  </a:txBody>
                  <a:tcPr anchor="ctr"/>
                </a:tc>
                <a:extLst>
                  <a:ext uri="{0D108BD9-81ED-4DB2-BD59-A6C34878D82A}">
                    <a16:rowId xmlns:a16="http://schemas.microsoft.com/office/drawing/2014/main" val="978051742"/>
                  </a:ext>
                </a:extLst>
              </a:tr>
              <a:tr h="447304">
                <a:tc>
                  <a:txBody>
                    <a:bodyPr/>
                    <a:lstStyle/>
                    <a:p>
                      <a:pPr fontAlgn="base"/>
                      <a:r>
                        <a:rPr lang="en-US" sz="1000" dirty="0">
                          <a:effectLst/>
                        </a:rPr>
                        <a:t>2</a:t>
                      </a:r>
                    </a:p>
                  </a:txBody>
                  <a:tcPr anchor="ctr"/>
                </a:tc>
                <a:tc>
                  <a:txBody>
                    <a:bodyPr/>
                    <a:lstStyle/>
                    <a:p>
                      <a:pPr fontAlgn="base"/>
                      <a:r>
                        <a:rPr lang="en-US" sz="1000" dirty="0">
                          <a:effectLst/>
                        </a:rPr>
                        <a:t>Enter new user account information, found in appendix I.</a:t>
                      </a:r>
                    </a:p>
                  </a:txBody>
                  <a:tcPr anchor="ctr"/>
                </a:tc>
                <a:tc>
                  <a:txBody>
                    <a:bodyPr/>
                    <a:lstStyle/>
                    <a:p>
                      <a:pPr fontAlgn="base"/>
                      <a:r>
                        <a:rPr lang="en-US" sz="1000" dirty="0">
                          <a:effectLst/>
                        </a:rPr>
                        <a:t>All fields should accept new user account information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359171637"/>
                  </a:ext>
                </a:extLst>
              </a:tr>
              <a:tr h="860777">
                <a:tc>
                  <a:txBody>
                    <a:bodyPr/>
                    <a:lstStyle/>
                    <a:p>
                      <a:pPr fontAlgn="base"/>
                      <a:r>
                        <a:rPr lang="en-US" sz="1000" dirty="0">
                          <a:effectLst/>
                        </a:rPr>
                        <a:t>3</a:t>
                      </a:r>
                    </a:p>
                  </a:txBody>
                  <a:tcPr anchor="ctr"/>
                </a:tc>
                <a:tc>
                  <a:txBody>
                    <a:bodyPr/>
                    <a:lstStyle/>
                    <a:p>
                      <a:pPr fontAlgn="base"/>
                      <a:r>
                        <a:rPr lang="en-US" sz="1000" dirty="0">
                          <a:effectLst/>
                        </a:rPr>
                        <a:t>Click on the “Create Account” button</a:t>
                      </a:r>
                    </a:p>
                  </a:txBody>
                  <a:tcPr anchor="ctr"/>
                </a:tc>
                <a:tc>
                  <a:txBody>
                    <a:bodyPr/>
                    <a:lstStyle/>
                    <a:p>
                      <a:pPr fontAlgn="base"/>
                      <a:r>
                        <a:rPr lang="en-US" sz="1000" dirty="0">
                          <a:effectLst/>
                        </a:rPr>
                        <a:t>Website should redirect to login screen, and display login form, with a system message on the overlay, above the Moffat-Bay logo that reads: “User account has been created for Johnny Smith!” – indicating the user account was saved to the database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148942004"/>
                  </a:ext>
                </a:extLst>
              </a:tr>
              <a:tr h="329830">
                <a:tc>
                  <a:txBody>
                    <a:bodyPr/>
                    <a:lstStyle/>
                    <a:p>
                      <a:pPr fontAlgn="base"/>
                      <a:r>
                        <a:rPr lang="en-US" sz="1000" dirty="0">
                          <a:effectLst/>
                        </a:rPr>
                        <a:t>4</a:t>
                      </a:r>
                    </a:p>
                  </a:txBody>
                  <a:tcPr anchor="ctr"/>
                </a:tc>
                <a:tc>
                  <a:txBody>
                    <a:bodyPr/>
                    <a:lstStyle/>
                    <a:p>
                      <a:pPr fontAlgn="base"/>
                      <a:r>
                        <a:rPr lang="en-US" sz="1000" dirty="0">
                          <a:effectLst/>
                        </a:rPr>
                        <a:t>Navigate to localhost:8000/admin</a:t>
                      </a:r>
                    </a:p>
                  </a:txBody>
                  <a:tcPr anchor="ctr"/>
                </a:tc>
                <a:tc>
                  <a:txBody>
                    <a:bodyPr/>
                    <a:lstStyle/>
                    <a:p>
                      <a:pPr fontAlgn="base"/>
                      <a:r>
                        <a:rPr lang="en-US" sz="1000" dirty="0">
                          <a:effectLst/>
                        </a:rPr>
                        <a:t>Admin page login screen should display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122120106"/>
                  </a:ext>
                </a:extLst>
              </a:tr>
              <a:tr h="553357">
                <a:tc>
                  <a:txBody>
                    <a:bodyPr/>
                    <a:lstStyle/>
                    <a:p>
                      <a:pPr fontAlgn="base"/>
                      <a:r>
                        <a:rPr lang="en-US" sz="1000" dirty="0">
                          <a:effectLst/>
                        </a:rPr>
                        <a:t>5</a:t>
                      </a:r>
                    </a:p>
                  </a:txBody>
                  <a:tcPr anchor="ctr"/>
                </a:tc>
                <a:tc>
                  <a:txBody>
                    <a:bodyPr/>
                    <a:lstStyle/>
                    <a:p>
                      <a:pPr fontAlgn="base"/>
                      <a:r>
                        <a:rPr lang="en-US" sz="1000" dirty="0">
                          <a:effectLst/>
                        </a:rPr>
                        <a:t>Login with credentials: Email: </a:t>
                      </a:r>
                      <a:r>
                        <a:rPr lang="en-US" sz="1000" b="0" u="none" dirty="0">
                          <a:effectLst/>
                        </a:rPr>
                        <a:t>**************</a:t>
                      </a:r>
                      <a:r>
                        <a:rPr lang="en-US" sz="1000" dirty="0">
                          <a:effectLst/>
                        </a:rPr>
                        <a:t>Password: </a:t>
                      </a:r>
                    </a:p>
                    <a:p>
                      <a:pPr fontAlgn="base"/>
                      <a:r>
                        <a:rPr lang="en-US" sz="1000" b="0" u="none" dirty="0">
                          <a:effectLst/>
                        </a:rPr>
                        <a:t>*******</a:t>
                      </a:r>
                      <a:endParaRPr lang="en-US" sz="1000" dirty="0">
                        <a:effectLst/>
                      </a:endParaRPr>
                    </a:p>
                  </a:txBody>
                  <a:tcPr anchor="ctr"/>
                </a:tc>
                <a:tc>
                  <a:txBody>
                    <a:bodyPr/>
                    <a:lstStyle/>
                    <a:p>
                      <a:pPr fontAlgn="base"/>
                      <a:r>
                        <a:rPr lang="en-US" sz="1000" dirty="0">
                          <a:effectLst/>
                        </a:rPr>
                        <a:t>Administration page should display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683427893"/>
                  </a:ext>
                </a:extLst>
              </a:tr>
              <a:tr h="447304">
                <a:tc>
                  <a:txBody>
                    <a:bodyPr/>
                    <a:lstStyle/>
                    <a:p>
                      <a:pPr fontAlgn="base"/>
                      <a:r>
                        <a:rPr lang="en-US" sz="1000" dirty="0">
                          <a:effectLst/>
                        </a:rPr>
                        <a:t>6</a:t>
                      </a:r>
                    </a:p>
                  </a:txBody>
                  <a:tcPr anchor="ctr"/>
                </a:tc>
                <a:tc>
                  <a:txBody>
                    <a:bodyPr/>
                    <a:lstStyle/>
                    <a:p>
                      <a:pPr fontAlgn="base"/>
                      <a:r>
                        <a:rPr lang="en-US" sz="1000" dirty="0">
                          <a:effectLst/>
                        </a:rPr>
                        <a:t>Click on the “Accounts” link, under the “Account Manager” heading</a:t>
                      </a:r>
                    </a:p>
                  </a:txBody>
                  <a:tcPr anchor="ctr"/>
                </a:tc>
                <a:tc>
                  <a:txBody>
                    <a:bodyPr/>
                    <a:lstStyle/>
                    <a:p>
                      <a:pPr fontAlgn="base"/>
                      <a:r>
                        <a:rPr lang="en-US" sz="1000" dirty="0">
                          <a:effectLst/>
                        </a:rPr>
                        <a:t>A list of user accounts should appear on the right of the page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2225739975"/>
                  </a:ext>
                </a:extLst>
              </a:tr>
              <a:tr h="813280">
                <a:tc>
                  <a:txBody>
                    <a:bodyPr/>
                    <a:lstStyle/>
                    <a:p>
                      <a:pPr fontAlgn="base"/>
                      <a:r>
                        <a:rPr lang="en-US" sz="1000" dirty="0">
                          <a:effectLst/>
                        </a:rPr>
                        <a:t>7</a:t>
                      </a:r>
                    </a:p>
                  </a:txBody>
                  <a:tcPr anchor="ctr"/>
                </a:tc>
                <a:tc>
                  <a:txBody>
                    <a:bodyPr/>
                    <a:lstStyle/>
                    <a:p>
                      <a:pPr fontAlgn="base"/>
                      <a:r>
                        <a:rPr lang="en-US" sz="1000" dirty="0">
                          <a:effectLst/>
                        </a:rPr>
                        <a:t>Locate the email address </a:t>
                      </a:r>
                      <a:r>
                        <a:rPr lang="en-US" sz="1000" b="0" u="sng" dirty="0">
                          <a:effectLst/>
                          <a:hlinkClick r:id="rId4"/>
                        </a:rPr>
                        <a:t>johnny@smith.com</a:t>
                      </a:r>
                      <a:r>
                        <a:rPr lang="en-US" sz="1000" dirty="0">
                          <a:effectLst/>
                        </a:rPr>
                        <a:t> and click on the email address</a:t>
                      </a:r>
                    </a:p>
                  </a:txBody>
                  <a:tcPr anchor="ctr"/>
                </a:tc>
                <a:tc>
                  <a:txBody>
                    <a:bodyPr/>
                    <a:lstStyle/>
                    <a:p>
                      <a:pPr fontAlgn="base"/>
                      <a:r>
                        <a:rPr lang="en-US" sz="1000" dirty="0">
                          <a:effectLst/>
                        </a:rPr>
                        <a:t>An admin user account page should display, with all fields completed with the information entered in the registration form. This verifies the user account was saved to the database.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66556260"/>
                  </a:ext>
                </a:extLst>
              </a:tr>
              <a:tr h="860777">
                <a:tc>
                  <a:txBody>
                    <a:bodyPr/>
                    <a:lstStyle/>
                    <a:p>
                      <a:pPr fontAlgn="base"/>
                      <a:r>
                        <a:rPr lang="en-US" sz="1000" dirty="0">
                          <a:effectLst/>
                        </a:rPr>
                        <a:t>8</a:t>
                      </a:r>
                    </a:p>
                  </a:txBody>
                  <a:tcPr anchor="ctr"/>
                </a:tc>
                <a:tc>
                  <a:txBody>
                    <a:bodyPr/>
                    <a:lstStyle/>
                    <a:p>
                      <a:pPr fontAlgn="base"/>
                      <a:r>
                        <a:rPr lang="en-US" sz="1000" dirty="0">
                          <a:effectLst/>
                        </a:rPr>
                        <a:t>Look for the password field</a:t>
                      </a:r>
                    </a:p>
                  </a:txBody>
                  <a:tcPr anchor="ctr"/>
                </a:tc>
                <a:tc>
                  <a:txBody>
                    <a:bodyPr/>
                    <a:lstStyle/>
                    <a:p>
                      <a:pPr fontAlgn="base"/>
                      <a:r>
                        <a:rPr lang="en-US" sz="1000" dirty="0">
                          <a:effectLst/>
                        </a:rPr>
                        <a:t>This should display the following information: algorithm, iterations, salt, and hash. Salt and hash should have most of the characters as **********. This verifies the user password is stored as a hash and cannot be viewed/changed, also verifying password integrity/security.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82172940"/>
                  </a:ext>
                </a:extLst>
              </a:tr>
              <a:tr h="447304">
                <a:tc>
                  <a:txBody>
                    <a:bodyPr/>
                    <a:lstStyle/>
                    <a:p>
                      <a:pPr fontAlgn="base"/>
                      <a:r>
                        <a:rPr lang="en-US" sz="1000" dirty="0">
                          <a:effectLst/>
                        </a:rPr>
                        <a:t>9</a:t>
                      </a:r>
                    </a:p>
                  </a:txBody>
                  <a:tcPr anchor="ctr"/>
                </a:tc>
                <a:tc>
                  <a:txBody>
                    <a:bodyPr/>
                    <a:lstStyle/>
                    <a:p>
                      <a:pPr fontAlgn="base"/>
                      <a:r>
                        <a:rPr lang="en-US" sz="1000" dirty="0">
                          <a:effectLst/>
                        </a:rPr>
                        <a:t>Scroll to the bottom of the page</a:t>
                      </a:r>
                    </a:p>
                  </a:txBody>
                  <a:tcPr anchor="ctr"/>
                </a:tc>
                <a:tc>
                  <a:txBody>
                    <a:bodyPr/>
                    <a:lstStyle/>
                    <a:p>
                      <a:pPr fontAlgn="base"/>
                      <a:r>
                        <a:rPr lang="en-US" sz="1000" dirty="0">
                          <a:effectLst/>
                        </a:rPr>
                        <a:t>A red delete button should be displayed on the bottom right of the page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802555726"/>
                  </a:ext>
                </a:extLst>
              </a:tr>
              <a:tr h="329830">
                <a:tc>
                  <a:txBody>
                    <a:bodyPr/>
                    <a:lstStyle/>
                    <a:p>
                      <a:pPr fontAlgn="base"/>
                      <a:r>
                        <a:rPr lang="en-US" sz="1000" dirty="0">
                          <a:effectLst/>
                        </a:rPr>
                        <a:t>10</a:t>
                      </a:r>
                    </a:p>
                  </a:txBody>
                  <a:tcPr anchor="ctr"/>
                </a:tc>
                <a:tc>
                  <a:txBody>
                    <a:bodyPr/>
                    <a:lstStyle/>
                    <a:p>
                      <a:pPr fontAlgn="base"/>
                      <a:r>
                        <a:rPr lang="en-US" sz="1000" dirty="0">
                          <a:effectLst/>
                        </a:rPr>
                        <a:t>Click on the red delete button</a:t>
                      </a:r>
                    </a:p>
                  </a:txBody>
                  <a:tcPr anchor="ctr"/>
                </a:tc>
                <a:tc>
                  <a:txBody>
                    <a:bodyPr/>
                    <a:lstStyle/>
                    <a:p>
                      <a:pPr fontAlgn="base"/>
                      <a:r>
                        <a:rPr lang="en-US" sz="1000" dirty="0">
                          <a:effectLst/>
                        </a:rPr>
                        <a:t>A delete user confirmation page should display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979169230"/>
                  </a:ext>
                </a:extLst>
              </a:tr>
              <a:tr h="399647">
                <a:tc>
                  <a:txBody>
                    <a:bodyPr/>
                    <a:lstStyle/>
                    <a:p>
                      <a:pPr fontAlgn="base"/>
                      <a:r>
                        <a:rPr lang="en-US" sz="1000" dirty="0">
                          <a:effectLst/>
                        </a:rPr>
                        <a:t>11</a:t>
                      </a:r>
                    </a:p>
                  </a:txBody>
                  <a:tcPr anchor="ctr"/>
                </a:tc>
                <a:tc>
                  <a:txBody>
                    <a:bodyPr/>
                    <a:lstStyle/>
                    <a:p>
                      <a:pPr fontAlgn="base"/>
                      <a:r>
                        <a:rPr lang="en-US" sz="1000" dirty="0">
                          <a:effectLst/>
                        </a:rPr>
                        <a:t>Click on the red “yes, I’m sure” button</a:t>
                      </a:r>
                    </a:p>
                  </a:txBody>
                  <a:tcPr anchor="ctr"/>
                </a:tc>
                <a:tc>
                  <a:txBody>
                    <a:bodyPr/>
                    <a:lstStyle/>
                    <a:p>
                      <a:pPr fontAlgn="base"/>
                      <a:r>
                        <a:rPr lang="en-US" sz="1000" dirty="0">
                          <a:effectLst/>
                        </a:rPr>
                        <a:t>Page should redirect to the list of user accounts.</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15922719"/>
                  </a:ext>
                </a:extLst>
              </a:tr>
              <a:tr h="569297">
                <a:tc>
                  <a:txBody>
                    <a:bodyPr/>
                    <a:lstStyle/>
                    <a:p>
                      <a:pPr fontAlgn="base"/>
                      <a:r>
                        <a:rPr lang="en-US" sz="1000" dirty="0">
                          <a:effectLst/>
                        </a:rPr>
                        <a:t>12</a:t>
                      </a:r>
                    </a:p>
                  </a:txBody>
                  <a:tcPr anchor="ctr"/>
                </a:tc>
                <a:tc>
                  <a:txBody>
                    <a:bodyPr/>
                    <a:lstStyle/>
                    <a:p>
                      <a:pPr fontAlgn="base"/>
                      <a:r>
                        <a:rPr lang="en-US" sz="1000" dirty="0">
                          <a:effectLst/>
                        </a:rPr>
                        <a:t>Verify </a:t>
                      </a:r>
                      <a:r>
                        <a:rPr lang="en-US" sz="1000" b="0" u="sng" dirty="0">
                          <a:effectLst/>
                          <a:hlinkClick r:id="rId4"/>
                        </a:rPr>
                        <a:t>johnny@smith.com</a:t>
                      </a:r>
                      <a:r>
                        <a:rPr lang="en-US" sz="1000" dirty="0">
                          <a:effectLst/>
                        </a:rPr>
                        <a:t> is no longer in the user account list</a:t>
                      </a:r>
                    </a:p>
                  </a:txBody>
                  <a:tcPr anchor="ctr"/>
                </a:tc>
                <a:tc>
                  <a:txBody>
                    <a:bodyPr/>
                    <a:lstStyle/>
                    <a:p>
                      <a:pPr fontAlgn="base"/>
                      <a:r>
                        <a:rPr lang="en-US" sz="1000" b="0" u="sng" dirty="0">
                          <a:effectLst/>
                          <a:hlinkClick r:id="rId5"/>
                        </a:rPr>
                        <a:t>Johnny@smith.com</a:t>
                      </a:r>
                      <a:r>
                        <a:rPr lang="en-US" sz="1000" dirty="0">
                          <a:effectLst/>
                        </a:rPr>
                        <a:t> user account was removed. This verifies the admin functions of the user accounts.</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463991981"/>
                  </a:ext>
                </a:extLst>
              </a:tr>
            </a:tbl>
          </a:graphicData>
        </a:graphic>
      </p:graphicFrame>
    </p:spTree>
    <p:extLst>
      <p:ext uri="{BB962C8B-B14F-4D97-AF65-F5344CB8AC3E}">
        <p14:creationId xmlns:p14="http://schemas.microsoft.com/office/powerpoint/2010/main" val="108534377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Reservation System availability search pathway</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2</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Test the reservation system by utilizing the availability search form.</a:t>
            </a:r>
          </a:p>
          <a:p>
            <a:pPr marL="0" indent="0">
              <a:lnSpc>
                <a:spcPct val="110000"/>
              </a:lnSpc>
              <a:buNone/>
            </a:pPr>
            <a:r>
              <a:rPr lang="en-US" sz="1600" b="1" dirty="0"/>
              <a:t>Comments:</a:t>
            </a:r>
          </a:p>
          <a:p>
            <a:pPr lvl="1">
              <a:lnSpc>
                <a:spcPct val="110000"/>
              </a:lnSpc>
            </a:pPr>
            <a:r>
              <a:rPr lang="en-US" sz="1400" dirty="0"/>
              <a:t>Booking a reservation through this path is very easy and straightforward.</a:t>
            </a:r>
          </a:p>
          <a:p>
            <a:pPr lvl="1">
              <a:lnSpc>
                <a:spcPct val="110000"/>
              </a:lnSpc>
            </a:pPr>
            <a:r>
              <a:rPr lang="en-US" sz="1400" dirty="0"/>
              <a:t>All features are functional.</a:t>
            </a:r>
          </a:p>
          <a:p>
            <a:pPr lvl="1">
              <a:lnSpc>
                <a:spcPct val="110000"/>
              </a:lnSpc>
            </a:pPr>
            <a:r>
              <a:rPr lang="en-US" sz="1400" dirty="0"/>
              <a:t>Suggestion: Add a message to the login screen asking users to either log in or create an account to continue booking.</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3" name="Table 8">
            <a:extLst>
              <a:ext uri="{FF2B5EF4-FFF2-40B4-BE49-F238E27FC236}">
                <a16:creationId xmlns:a16="http://schemas.microsoft.com/office/drawing/2014/main" id="{1DD7CEBC-70CF-335E-41B5-ED29880B2AD4}"/>
              </a:ext>
            </a:extLst>
          </p:cNvPr>
          <p:cNvGraphicFramePr>
            <a:graphicFrameLocks noGrp="1"/>
          </p:cNvGraphicFramePr>
          <p:nvPr>
            <p:extLst>
              <p:ext uri="{D42A27DB-BD31-4B8C-83A1-F6EECF244321}">
                <p14:modId xmlns:p14="http://schemas.microsoft.com/office/powerpoint/2010/main" val="2727863775"/>
              </p:ext>
            </p:extLst>
          </p:nvPr>
        </p:nvGraphicFramePr>
        <p:xfrm>
          <a:off x="5469147" y="0"/>
          <a:ext cx="6722853" cy="6858000"/>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371293">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433175">
                <a:tc>
                  <a:txBody>
                    <a:bodyPr/>
                    <a:lstStyle/>
                    <a:p>
                      <a:pPr fontAlgn="base"/>
                      <a:r>
                        <a:rPr lang="en-US" sz="1000" dirty="0">
                          <a:effectLst/>
                        </a:rPr>
                        <a:t>1</a:t>
                      </a:r>
                    </a:p>
                  </a:txBody>
                  <a:tcPr anchor="ctr"/>
                </a:tc>
                <a:tc>
                  <a:txBody>
                    <a:bodyPr/>
                    <a:lstStyle/>
                    <a:p>
                      <a:pPr fontAlgn="base"/>
                      <a:r>
                        <a:rPr lang="en-US" sz="1000" dirty="0">
                          <a:effectLst/>
                        </a:rPr>
                        <a:t>Navigate to localhost:8000/start-booking/</a:t>
                      </a:r>
                    </a:p>
                  </a:txBody>
                  <a:tcPr anchor="ctr"/>
                </a:tc>
                <a:tc>
                  <a:txBody>
                    <a:bodyPr/>
                    <a:lstStyle/>
                    <a:p>
                      <a:pPr fontAlgn="base"/>
                      <a:r>
                        <a:rPr lang="en-US" sz="1000" dirty="0">
                          <a:effectLst/>
                        </a:rPr>
                        <a:t>Moffat-Bay Registration page should be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978051742"/>
                  </a:ext>
                </a:extLst>
              </a:tr>
              <a:tr h="858965">
                <a:tc>
                  <a:txBody>
                    <a:bodyPr/>
                    <a:lstStyle/>
                    <a:p>
                      <a:pPr fontAlgn="base"/>
                      <a:r>
                        <a:rPr lang="en-US" sz="1000" dirty="0">
                          <a:effectLst/>
                        </a:rPr>
                        <a:t>2</a:t>
                      </a:r>
                    </a:p>
                  </a:txBody>
                  <a:tcPr anchor="ctr"/>
                </a:tc>
                <a:tc>
                  <a:txBody>
                    <a:bodyPr/>
                    <a:lstStyle/>
                    <a:p>
                      <a:pPr fontAlgn="base"/>
                      <a:r>
                        <a:rPr lang="en-US" sz="1000" dirty="0">
                          <a:effectLst/>
                        </a:rPr>
                        <a:t>On the “Search Now” form, select 2 dates and 3 guests. The check-in date must be after today’s date. And the check-out date must be after the check-in date.</a:t>
                      </a:r>
                    </a:p>
                  </a:txBody>
                  <a:tcPr anchor="ctr"/>
                </a:tc>
                <a:tc>
                  <a:txBody>
                    <a:bodyPr/>
                    <a:lstStyle/>
                    <a:p>
                      <a:pPr fontAlgn="base"/>
                      <a:r>
                        <a:rPr lang="en-US" sz="1000" dirty="0">
                          <a:effectLst/>
                        </a:rPr>
                        <a:t>Available rooms page should load, displaying your chosen dates and guests.</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359171637"/>
                  </a:ext>
                </a:extLst>
              </a:tr>
              <a:tr h="489767">
                <a:tc>
                  <a:txBody>
                    <a:bodyPr/>
                    <a:lstStyle/>
                    <a:p>
                      <a:pPr fontAlgn="base"/>
                      <a:r>
                        <a:rPr lang="en-US" sz="1000" dirty="0">
                          <a:effectLst/>
                        </a:rPr>
                        <a:t>3</a:t>
                      </a:r>
                    </a:p>
                  </a:txBody>
                  <a:tcPr anchor="ctr"/>
                </a:tc>
                <a:tc>
                  <a:txBody>
                    <a:bodyPr/>
                    <a:lstStyle/>
                    <a:p>
                      <a:pPr fontAlgn="base"/>
                      <a:r>
                        <a:rPr lang="en-US" sz="1000" dirty="0">
                          <a:effectLst/>
                        </a:rPr>
                        <a:t>Scroll down to view available rooms</a:t>
                      </a:r>
                    </a:p>
                  </a:txBody>
                  <a:tcPr anchor="ctr"/>
                </a:tc>
                <a:tc>
                  <a:txBody>
                    <a:bodyPr/>
                    <a:lstStyle/>
                    <a:p>
                      <a:pPr fontAlgn="base"/>
                      <a:r>
                        <a:rPr lang="en-US" sz="1000" dirty="0">
                          <a:effectLst/>
                        </a:rPr>
                        <a:t>Each room size should also include a room number, indicating this room is available.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148942004"/>
                  </a:ext>
                </a:extLst>
              </a:tr>
              <a:tr h="552192">
                <a:tc>
                  <a:txBody>
                    <a:bodyPr/>
                    <a:lstStyle/>
                    <a:p>
                      <a:pPr fontAlgn="base"/>
                      <a:r>
                        <a:rPr lang="en-US" sz="1000" dirty="0">
                          <a:effectLst/>
                        </a:rPr>
                        <a:t>4</a:t>
                      </a:r>
                    </a:p>
                  </a:txBody>
                  <a:tcPr anchor="ctr"/>
                </a:tc>
                <a:tc>
                  <a:txBody>
                    <a:bodyPr/>
                    <a:lstStyle/>
                    <a:p>
                      <a:pPr fontAlgn="base"/>
                      <a:r>
                        <a:rPr lang="en-US" sz="1000" dirty="0">
                          <a:effectLst/>
                        </a:rPr>
                        <a:t>Scroll to the bottom, to the king-size room, and click the “book now” button</a:t>
                      </a:r>
                    </a:p>
                  </a:txBody>
                  <a:tcPr anchor="ctr"/>
                </a:tc>
                <a:tc>
                  <a:txBody>
                    <a:bodyPr/>
                    <a:lstStyle/>
                    <a:p>
                      <a:pPr fontAlgn="base"/>
                      <a:r>
                        <a:rPr lang="en-US" sz="1000" dirty="0">
                          <a:effectLst/>
                        </a:rPr>
                        <a:t>Login page should be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122120106"/>
                  </a:ext>
                </a:extLst>
              </a:tr>
              <a:tr h="556940">
                <a:tc>
                  <a:txBody>
                    <a:bodyPr/>
                    <a:lstStyle/>
                    <a:p>
                      <a:pPr fontAlgn="base"/>
                      <a:r>
                        <a:rPr lang="en-US" sz="1000" dirty="0">
                          <a:effectLst/>
                        </a:rPr>
                        <a:t>5</a:t>
                      </a:r>
                    </a:p>
                  </a:txBody>
                  <a:tcPr anchor="ctr"/>
                </a:tc>
                <a:tc>
                  <a:txBody>
                    <a:bodyPr/>
                    <a:lstStyle/>
                    <a:p>
                      <a:pPr fontAlgn="base"/>
                      <a:r>
                        <a:rPr lang="en-US" sz="1000" dirty="0">
                          <a:effectLst/>
                        </a:rPr>
                        <a:t>Enter Credentials found in Appendix I</a:t>
                      </a:r>
                    </a:p>
                  </a:txBody>
                  <a:tcPr anchor="ctr"/>
                </a:tc>
                <a:tc>
                  <a:txBody>
                    <a:bodyPr/>
                    <a:lstStyle/>
                    <a:p>
                      <a:pPr fontAlgn="base"/>
                      <a:r>
                        <a:rPr lang="en-US" sz="1000" dirty="0">
                          <a:effectLst/>
                        </a:rPr>
                        <a:t>Reservation Summary page should display, with the price per night, total cost, and all input details of the reservation so far.</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683427893"/>
                  </a:ext>
                </a:extLst>
              </a:tr>
              <a:tr h="858965">
                <a:tc>
                  <a:txBody>
                    <a:bodyPr/>
                    <a:lstStyle/>
                    <a:p>
                      <a:pPr fontAlgn="base"/>
                      <a:r>
                        <a:rPr lang="en-US" sz="1000" dirty="0">
                          <a:effectLst/>
                        </a:rPr>
                        <a:t>6</a:t>
                      </a:r>
                    </a:p>
                  </a:txBody>
                  <a:tcPr anchor="ctr"/>
                </a:tc>
                <a:tc>
                  <a:txBody>
                    <a:bodyPr/>
                    <a:lstStyle/>
                    <a:p>
                      <a:pPr fontAlgn="base"/>
                      <a:r>
                        <a:rPr lang="en-US" sz="1000" dirty="0">
                          <a:effectLst/>
                        </a:rPr>
                        <a:t>Click on the green “Confirm Reservation” button. Upon the new page loading, write down the reservation number: </a:t>
                      </a:r>
                      <a:r>
                        <a:rPr lang="en-US" sz="1000" b="1" dirty="0">
                          <a:effectLst/>
                        </a:rPr>
                        <a:t>1043</a:t>
                      </a:r>
                      <a:r>
                        <a:rPr lang="en-US" sz="1000" dirty="0">
                          <a:effectLst/>
                        </a:rPr>
                        <a:t>________</a:t>
                      </a:r>
                    </a:p>
                  </a:txBody>
                  <a:tcPr anchor="ctr"/>
                </a:tc>
                <a:tc>
                  <a:txBody>
                    <a:bodyPr/>
                    <a:lstStyle/>
                    <a:p>
                      <a:pPr fontAlgn="base"/>
                      <a:r>
                        <a:rPr lang="en-US" sz="1000" dirty="0">
                          <a:effectLst/>
                        </a:rPr>
                        <a:t>Reservation Confirmation Summary page should be displayed, and your summary should also now include a reservation number and confirmation number</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2225739975"/>
                  </a:ext>
                </a:extLst>
              </a:tr>
              <a:tr h="429655">
                <a:tc>
                  <a:txBody>
                    <a:bodyPr/>
                    <a:lstStyle/>
                    <a:p>
                      <a:pPr fontAlgn="base"/>
                      <a:r>
                        <a:rPr lang="en-US" sz="1000" dirty="0">
                          <a:effectLst/>
                        </a:rPr>
                        <a:t>7</a:t>
                      </a:r>
                    </a:p>
                  </a:txBody>
                  <a:tcPr anchor="ctr"/>
                </a:tc>
                <a:tc>
                  <a:txBody>
                    <a:bodyPr/>
                    <a:lstStyle/>
                    <a:p>
                      <a:pPr fontAlgn="base"/>
                      <a:r>
                        <a:rPr lang="en-US" sz="1000" dirty="0">
                          <a:effectLst/>
                        </a:rPr>
                        <a:t>Navigate to localhost:8000/admin</a:t>
                      </a:r>
                    </a:p>
                  </a:txBody>
                  <a:tcPr anchor="ctr"/>
                </a:tc>
                <a:tc>
                  <a:txBody>
                    <a:bodyPr/>
                    <a:lstStyle/>
                    <a:p>
                      <a:pPr fontAlgn="base"/>
                      <a:r>
                        <a:rPr lang="en-US" sz="1000" dirty="0">
                          <a:effectLst/>
                        </a:rPr>
                        <a:t>A login form should appear</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66556260"/>
                  </a:ext>
                </a:extLst>
              </a:tr>
              <a:tr h="599077">
                <a:tc>
                  <a:txBody>
                    <a:bodyPr/>
                    <a:lstStyle/>
                    <a:p>
                      <a:pPr fontAlgn="base"/>
                      <a:r>
                        <a:rPr lang="en-US" sz="1000" dirty="0">
                          <a:effectLst/>
                        </a:rPr>
                        <a:t>8</a:t>
                      </a:r>
                    </a:p>
                  </a:txBody>
                  <a:tcPr anchor="ctr"/>
                </a:tc>
                <a:tc>
                  <a:txBody>
                    <a:bodyPr/>
                    <a:lstStyle/>
                    <a:p>
                      <a:pPr fontAlgn="base"/>
                      <a:r>
                        <a:rPr lang="en-US" sz="1000" dirty="0">
                          <a:effectLst/>
                        </a:rPr>
                        <a:t>Enter the credentials: Email: </a:t>
                      </a:r>
                      <a:r>
                        <a:rPr lang="en-US" sz="1000" b="0" u="none" dirty="0">
                          <a:effectLst/>
                        </a:rPr>
                        <a:t>************** </a:t>
                      </a:r>
                      <a:r>
                        <a:rPr lang="en-US" sz="1000" dirty="0">
                          <a:effectLst/>
                        </a:rPr>
                        <a:t>Password: *********</a:t>
                      </a:r>
                    </a:p>
                  </a:txBody>
                  <a:tcPr anchor="ctr"/>
                </a:tc>
                <a:tc>
                  <a:txBody>
                    <a:bodyPr/>
                    <a:lstStyle/>
                    <a:p>
                      <a:pPr fontAlgn="base"/>
                      <a:r>
                        <a:rPr lang="en-US" sz="1000" dirty="0">
                          <a:effectLst/>
                        </a:rPr>
                        <a:t>Login should be successful, and the administration page should display with the options: Account Manager, Lodge Room Manager, Reservation Manager</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82172940"/>
                  </a:ext>
                </a:extLst>
              </a:tr>
              <a:tr h="450200">
                <a:tc>
                  <a:txBody>
                    <a:bodyPr/>
                    <a:lstStyle/>
                    <a:p>
                      <a:pPr fontAlgn="base"/>
                      <a:r>
                        <a:rPr lang="en-US" sz="1000" dirty="0">
                          <a:effectLst/>
                        </a:rPr>
                        <a:t>9</a:t>
                      </a:r>
                    </a:p>
                  </a:txBody>
                  <a:tcPr anchor="ctr"/>
                </a:tc>
                <a:tc>
                  <a:txBody>
                    <a:bodyPr/>
                    <a:lstStyle/>
                    <a:p>
                      <a:pPr fontAlgn="base"/>
                      <a:r>
                        <a:rPr lang="en-US" sz="1000" dirty="0">
                          <a:effectLst/>
                        </a:rPr>
                        <a:t>Under Reservation Manager, click on the “Guest Reservations” link</a:t>
                      </a:r>
                    </a:p>
                  </a:txBody>
                  <a:tcPr anchor="ctr"/>
                </a:tc>
                <a:tc>
                  <a:txBody>
                    <a:bodyPr/>
                    <a:lstStyle/>
                    <a:p>
                      <a:pPr fontAlgn="base"/>
                      <a:r>
                        <a:rPr lang="en-US" sz="1000" dirty="0">
                          <a:effectLst/>
                        </a:rPr>
                        <a:t>A list of reservations should display.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802555726"/>
                  </a:ext>
                </a:extLst>
              </a:tr>
              <a:tr h="705579">
                <a:tc>
                  <a:txBody>
                    <a:bodyPr/>
                    <a:lstStyle/>
                    <a:p>
                      <a:pPr fontAlgn="base"/>
                      <a:r>
                        <a:rPr lang="en-US" sz="1000" dirty="0">
                          <a:effectLst/>
                        </a:rPr>
                        <a:t>10</a:t>
                      </a:r>
                    </a:p>
                  </a:txBody>
                  <a:tcPr anchor="ctr"/>
                </a:tc>
                <a:tc>
                  <a:txBody>
                    <a:bodyPr/>
                    <a:lstStyle/>
                    <a:p>
                      <a:pPr fontAlgn="base"/>
                      <a:r>
                        <a:rPr lang="en-US" sz="1000" dirty="0">
                          <a:effectLst/>
                        </a:rPr>
                        <a:t>In the search bar above the list of reservations, type in the confirmation number given to you in step 6</a:t>
                      </a:r>
                    </a:p>
                  </a:txBody>
                  <a:tcPr anchor="ctr"/>
                </a:tc>
                <a:tc>
                  <a:txBody>
                    <a:bodyPr/>
                    <a:lstStyle/>
                    <a:p>
                      <a:pPr fontAlgn="base"/>
                      <a:r>
                        <a:rPr lang="en-US" sz="1000" dirty="0">
                          <a:effectLst/>
                        </a:rPr>
                        <a:t>The list of reservations should change and only display search results</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979169230"/>
                  </a:ext>
                </a:extLst>
              </a:tr>
              <a:tr h="552192">
                <a:tc>
                  <a:txBody>
                    <a:bodyPr/>
                    <a:lstStyle/>
                    <a:p>
                      <a:pPr fontAlgn="base"/>
                      <a:r>
                        <a:rPr lang="en-US" sz="1000" dirty="0">
                          <a:effectLst/>
                        </a:rPr>
                        <a:t>11</a:t>
                      </a:r>
                    </a:p>
                  </a:txBody>
                  <a:tcPr anchor="ctr"/>
                </a:tc>
                <a:tc>
                  <a:txBody>
                    <a:bodyPr/>
                    <a:lstStyle/>
                    <a:p>
                      <a:pPr fontAlgn="base"/>
                      <a:r>
                        <a:rPr lang="en-US" sz="1000" dirty="0">
                          <a:effectLst/>
                        </a:rPr>
                        <a:t>Click on the reservation to view the details of that reservation</a:t>
                      </a:r>
                    </a:p>
                  </a:txBody>
                  <a:tcPr anchor="ctr"/>
                </a:tc>
                <a:tc>
                  <a:txBody>
                    <a:bodyPr/>
                    <a:lstStyle/>
                    <a:p>
                      <a:pPr fontAlgn="base"/>
                      <a:r>
                        <a:rPr lang="en-US" sz="1000" dirty="0">
                          <a:effectLst/>
                        </a:rPr>
                        <a:t>A reservation details page should display, containing all details of the reservation you just made. This ensures the reservation was saved to the database.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15922719"/>
                  </a:ext>
                </a:extLst>
              </a:tr>
            </a:tbl>
          </a:graphicData>
        </a:graphic>
      </p:graphicFrame>
    </p:spTree>
    <p:extLst>
      <p:ext uri="{BB962C8B-B14F-4D97-AF65-F5344CB8AC3E}">
        <p14:creationId xmlns:p14="http://schemas.microsoft.com/office/powerpoint/2010/main" val="319405802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08483C-D7E5-4BC4-A063-CD9EA2DDE84E}"/>
              </a:ext>
            </a:extLst>
          </p:cNvPr>
          <p:cNvSpPr>
            <a:spLocks noGrp="1"/>
          </p:cNvSpPr>
          <p:nvPr>
            <p:ph type="title"/>
          </p:nvPr>
        </p:nvSpPr>
        <p:spPr>
          <a:xfrm>
            <a:off x="8047812" y="5114804"/>
            <a:ext cx="4005459" cy="796595"/>
          </a:xfrm>
        </p:spPr>
        <p:txBody>
          <a:bodyPr>
            <a:noAutofit/>
          </a:bodyPr>
          <a:lstStyle/>
          <a:p>
            <a:pPr>
              <a:lnSpc>
                <a:spcPct val="100000"/>
              </a:lnSpc>
              <a:spcBef>
                <a:spcPts val="0"/>
              </a:spcBef>
            </a:pPr>
            <a:r>
              <a:rPr lang="en-US" sz="1800" dirty="0"/>
              <a:t>To  see  it  in  action </a:t>
            </a:r>
            <a:br>
              <a:rPr lang="en-US" sz="1800" dirty="0"/>
            </a:br>
            <a:r>
              <a:rPr lang="en-US" sz="1800" dirty="0"/>
              <a:t>Explore  the  live  site  here… </a:t>
            </a:r>
          </a:p>
        </p:txBody>
      </p:sp>
      <p:sp>
        <p:nvSpPr>
          <p:cNvPr id="2" name="Footer Placeholder 1">
            <a:extLst>
              <a:ext uri="{FF2B5EF4-FFF2-40B4-BE49-F238E27FC236}">
                <a16:creationId xmlns:a16="http://schemas.microsoft.com/office/drawing/2014/main" id="{28CC6A33-D7C4-25A6-4DED-AA8BFCACC6DB}"/>
              </a:ext>
            </a:extLst>
          </p:cNvPr>
          <p:cNvSpPr>
            <a:spLocks noGrp="1"/>
          </p:cNvSpPr>
          <p:nvPr>
            <p:ph type="ftr" sz="quarter" idx="17"/>
          </p:nvPr>
        </p:nvSpPr>
        <p:spPr>
          <a:xfrm rot="16200000">
            <a:off x="-806878" y="4085624"/>
            <a:ext cx="2450727" cy="283464"/>
          </a:xfrm>
        </p:spPr>
        <p:txBody>
          <a:bodyPr/>
          <a:lstStyle/>
          <a:p>
            <a:pPr>
              <a:lnSpc>
                <a:spcPct val="90000"/>
              </a:lnSpc>
              <a:spcAft>
                <a:spcPts val="600"/>
              </a:spcAft>
            </a:pPr>
            <a:r>
              <a:rPr lang="en-US" sz="1600" dirty="0"/>
              <a:t>Moffat bay lodge</a:t>
            </a:r>
          </a:p>
        </p:txBody>
      </p:sp>
      <p:pic>
        <p:nvPicPr>
          <p:cNvPr id="5" name="Picture Placeholder 4">
            <a:extLst>
              <a:ext uri="{FF2B5EF4-FFF2-40B4-BE49-F238E27FC236}">
                <a16:creationId xmlns:a16="http://schemas.microsoft.com/office/drawing/2014/main" id="{0F328162-C41F-0747-AD98-22BF1A68A41C}"/>
              </a:ext>
            </a:extLst>
          </p:cNvPr>
          <p:cNvPicPr>
            <a:picLocks noGrp="1" noChangeAspect="1"/>
          </p:cNvPicPr>
          <p:nvPr>
            <p:ph type="pic" sz="quarter" idx="12"/>
          </p:nvPr>
        </p:nvPicPr>
        <p:blipFill>
          <a:blip r:embed="rId3"/>
          <a:srcRect t="4698" b="4698"/>
          <a:stretch/>
        </p:blipFill>
        <p:spPr>
          <a:xfrm>
            <a:off x="838200" y="0"/>
            <a:ext cx="11353800" cy="6858000"/>
          </a:xfrm>
        </p:spPr>
      </p:pic>
      <p:pic>
        <p:nvPicPr>
          <p:cNvPr id="8" name="Picture 7" descr="A black anchor in a white circle&#10;&#10;Description automatically generated">
            <a:extLst>
              <a:ext uri="{FF2B5EF4-FFF2-40B4-BE49-F238E27FC236}">
                <a16:creationId xmlns:a16="http://schemas.microsoft.com/office/drawing/2014/main" id="{8D3A86C3-6B7C-DF45-EBC4-693119B40D83}"/>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3" name="Text Placeholder 5">
            <a:extLst>
              <a:ext uri="{FF2B5EF4-FFF2-40B4-BE49-F238E27FC236}">
                <a16:creationId xmlns:a16="http://schemas.microsoft.com/office/drawing/2014/main" id="{040FAE66-A587-2F17-15C0-309570F50DE7}"/>
              </a:ext>
            </a:extLst>
          </p:cNvPr>
          <p:cNvSpPr txBox="1">
            <a:spLocks/>
          </p:cNvSpPr>
          <p:nvPr/>
        </p:nvSpPr>
        <p:spPr>
          <a:xfrm>
            <a:off x="8437929" y="5937940"/>
            <a:ext cx="3311484" cy="5520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50000"/>
                  </a:schemeClr>
                </a:solidFill>
                <a:hlinkClick r:id="rId5">
                  <a:extLst>
                    <a:ext uri="{A12FA001-AC4F-418D-AE19-62706E023703}">
                      <ahyp:hlinkClr xmlns:ahyp="http://schemas.microsoft.com/office/drawing/2018/hyperlinkcolor" val="tx"/>
                    </a:ext>
                  </a:extLst>
                </a:hlinkClick>
              </a:rPr>
              <a:t>HTTPS://MOFFAT-BAY.ORG/</a:t>
            </a:r>
            <a:endParaRPr lang="en-US" dirty="0">
              <a:solidFill>
                <a:schemeClr val="tx1">
                  <a:lumMod val="50000"/>
                </a:schemeClr>
              </a:solidFill>
            </a:endParaRPr>
          </a:p>
        </p:txBody>
      </p:sp>
    </p:spTree>
    <p:extLst>
      <p:ext uri="{BB962C8B-B14F-4D97-AF65-F5344CB8AC3E}">
        <p14:creationId xmlns:p14="http://schemas.microsoft.com/office/powerpoint/2010/main" val="279489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Reservation confirmation &amp; cancel function</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3</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Verify that the "Cancel Reservation" button on the confirmation summary page functions correctly.</a:t>
            </a:r>
          </a:p>
          <a:p>
            <a:pPr marL="0" indent="0">
              <a:lnSpc>
                <a:spcPct val="110000"/>
              </a:lnSpc>
              <a:buNone/>
            </a:pPr>
            <a:r>
              <a:rPr lang="en-US" sz="1600" b="1" dirty="0"/>
              <a:t>Comments:</a:t>
            </a:r>
          </a:p>
          <a:p>
            <a:pPr lvl="1">
              <a:lnSpc>
                <a:spcPct val="110000"/>
              </a:lnSpc>
            </a:pPr>
            <a:r>
              <a:rPr lang="en-US" sz="1400" dirty="0"/>
              <a:t>Overall, the test actions and their results indicate that the reservation confirmation summary page and related functionalities are working correctly, providing a positive user experience and accurate reservation handling.</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7" name="Table 8">
            <a:extLst>
              <a:ext uri="{FF2B5EF4-FFF2-40B4-BE49-F238E27FC236}">
                <a16:creationId xmlns:a16="http://schemas.microsoft.com/office/drawing/2014/main" id="{8485B972-C61A-7A13-FC60-38A723389D36}"/>
              </a:ext>
            </a:extLst>
          </p:cNvPr>
          <p:cNvGraphicFramePr>
            <a:graphicFrameLocks noGrp="1"/>
          </p:cNvGraphicFramePr>
          <p:nvPr>
            <p:extLst>
              <p:ext uri="{D42A27DB-BD31-4B8C-83A1-F6EECF244321}">
                <p14:modId xmlns:p14="http://schemas.microsoft.com/office/powerpoint/2010/main" val="3981175513"/>
              </p:ext>
            </p:extLst>
          </p:nvPr>
        </p:nvGraphicFramePr>
        <p:xfrm>
          <a:off x="5469147" y="0"/>
          <a:ext cx="6722853" cy="6858001"/>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373378">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1018037">
                <a:tc>
                  <a:txBody>
                    <a:bodyPr/>
                    <a:lstStyle/>
                    <a:p>
                      <a:pPr fontAlgn="base"/>
                      <a:r>
                        <a:rPr lang="en-US" sz="1000" dirty="0">
                          <a:effectLst/>
                        </a:rPr>
                        <a:t>1</a:t>
                      </a:r>
                    </a:p>
                  </a:txBody>
                  <a:tcPr anchor="ctr"/>
                </a:tc>
                <a:tc>
                  <a:txBody>
                    <a:bodyPr/>
                    <a:lstStyle/>
                    <a:p>
                      <a:pPr fontAlgn="base"/>
                      <a:r>
                        <a:rPr lang="en-US" sz="1000" dirty="0">
                          <a:effectLst/>
                        </a:rPr>
                        <a:t>Navigate to the reservations page, enter check-in/check-out dates, and the number of guests into the search form. Take note of the reservation dates and the number of guests.</a:t>
                      </a:r>
                    </a:p>
                  </a:txBody>
                  <a:tcPr anchor="ctr"/>
                </a:tc>
                <a:tc>
                  <a:txBody>
                    <a:bodyPr/>
                    <a:lstStyle/>
                    <a:p>
                      <a:pPr fontAlgn="base"/>
                      <a:r>
                        <a:rPr lang="en-US" sz="1000" dirty="0">
                          <a:effectLst/>
                        </a:rPr>
                        <a:t>The form should allow date selection and the number of guests selection. Then display your selections before clicking the “search now” button.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978051742"/>
                  </a:ext>
                </a:extLst>
              </a:tr>
              <a:tr h="452728">
                <a:tc>
                  <a:txBody>
                    <a:bodyPr/>
                    <a:lstStyle/>
                    <a:p>
                      <a:pPr fontAlgn="base"/>
                      <a:r>
                        <a:rPr lang="en-US" sz="1000" dirty="0">
                          <a:effectLst/>
                        </a:rPr>
                        <a:t>2</a:t>
                      </a:r>
                    </a:p>
                  </a:txBody>
                  <a:tcPr anchor="ctr"/>
                </a:tc>
                <a:tc>
                  <a:txBody>
                    <a:bodyPr/>
                    <a:lstStyle/>
                    <a:p>
                      <a:pPr fontAlgn="base"/>
                      <a:r>
                        <a:rPr lang="en-US" sz="1000" dirty="0">
                          <a:effectLst/>
                        </a:rPr>
                        <a:t>Click the “search now” button to submit the search form.</a:t>
                      </a:r>
                    </a:p>
                  </a:txBody>
                  <a:tcPr anchor="ctr"/>
                </a:tc>
                <a:tc>
                  <a:txBody>
                    <a:bodyPr/>
                    <a:lstStyle/>
                    <a:p>
                      <a:pPr fontAlgn="base"/>
                      <a:r>
                        <a:rPr lang="en-US" sz="1000" dirty="0">
                          <a:effectLst/>
                        </a:rPr>
                        <a:t>Navigated to the available rooms page with the entered form information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359171637"/>
                  </a:ext>
                </a:extLst>
              </a:tr>
              <a:tr h="508867">
                <a:tc>
                  <a:txBody>
                    <a:bodyPr/>
                    <a:lstStyle/>
                    <a:p>
                      <a:pPr fontAlgn="base"/>
                      <a:r>
                        <a:rPr lang="en-US" sz="1000" dirty="0">
                          <a:effectLst/>
                        </a:rPr>
                        <a:t>3</a:t>
                      </a:r>
                    </a:p>
                  </a:txBody>
                  <a:tcPr anchor="ctr"/>
                </a:tc>
                <a:tc>
                  <a:txBody>
                    <a:bodyPr/>
                    <a:lstStyle/>
                    <a:p>
                      <a:pPr fontAlgn="base"/>
                      <a:r>
                        <a:rPr lang="en-US" sz="1000" dirty="0">
                          <a:effectLst/>
                        </a:rPr>
                        <a:t>Select an available room and press the “book now” button.</a:t>
                      </a:r>
                    </a:p>
                  </a:txBody>
                  <a:tcPr anchor="ctr"/>
                </a:tc>
                <a:tc>
                  <a:txBody>
                    <a:bodyPr/>
                    <a:lstStyle/>
                    <a:p>
                      <a:pPr fontAlgn="base"/>
                      <a:r>
                        <a:rPr lang="en-US" sz="1000" dirty="0">
                          <a:effectLst/>
                        </a:rPr>
                        <a:t>Should be navigated to the reservation summary page with the corresponding room and reservation details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148942004"/>
                  </a:ext>
                </a:extLst>
              </a:tr>
              <a:tr h="1018037">
                <a:tc>
                  <a:txBody>
                    <a:bodyPr/>
                    <a:lstStyle/>
                    <a:p>
                      <a:pPr fontAlgn="base"/>
                      <a:r>
                        <a:rPr lang="en-US" sz="1000" dirty="0">
                          <a:effectLst/>
                        </a:rPr>
                        <a:t>4</a:t>
                      </a:r>
                    </a:p>
                  </a:txBody>
                  <a:tcPr anchor="ctr"/>
                </a:tc>
                <a:tc>
                  <a:txBody>
                    <a:bodyPr/>
                    <a:lstStyle/>
                    <a:p>
                      <a:pPr fontAlgn="base"/>
                      <a:r>
                        <a:rPr lang="en-US" sz="1000" dirty="0">
                          <a:effectLst/>
                        </a:rPr>
                        <a:t>Navigate to the reservations page, enter check-in/check-out dates, and the number of guests into the search form. Take note of the reservation dates and the number of guests.</a:t>
                      </a:r>
                    </a:p>
                  </a:txBody>
                  <a:tcPr anchor="ctr"/>
                </a:tc>
                <a:tc>
                  <a:txBody>
                    <a:bodyPr/>
                    <a:lstStyle/>
                    <a:p>
                      <a:pPr fontAlgn="base"/>
                      <a:r>
                        <a:rPr lang="en-US" sz="1000" dirty="0">
                          <a:effectLst/>
                        </a:rPr>
                        <a:t>The form should allow date selection and the number of guests selection. Then display your selections before clicking the “search now” button.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122120106"/>
                  </a:ext>
                </a:extLst>
              </a:tr>
              <a:tr h="560067">
                <a:tc>
                  <a:txBody>
                    <a:bodyPr/>
                    <a:lstStyle/>
                    <a:p>
                      <a:pPr fontAlgn="base"/>
                      <a:r>
                        <a:rPr lang="en-US" sz="1000" dirty="0">
                          <a:effectLst/>
                        </a:rPr>
                        <a:t>5</a:t>
                      </a:r>
                    </a:p>
                  </a:txBody>
                  <a:tcPr anchor="ctr"/>
                </a:tc>
                <a:tc>
                  <a:txBody>
                    <a:bodyPr/>
                    <a:lstStyle/>
                    <a:p>
                      <a:pPr fontAlgn="base"/>
                      <a:r>
                        <a:rPr lang="en-US" sz="1000" dirty="0">
                          <a:effectLst/>
                        </a:rPr>
                        <a:t>Click the green “confirm reservation” button.</a:t>
                      </a:r>
                    </a:p>
                  </a:txBody>
                  <a:tcPr anchor="ctr"/>
                </a:tc>
                <a:tc>
                  <a:txBody>
                    <a:bodyPr/>
                    <a:lstStyle/>
                    <a:p>
                      <a:pPr fontAlgn="base"/>
                      <a:r>
                        <a:rPr lang="en-US" sz="1000" dirty="0">
                          <a:effectLst/>
                        </a:rPr>
                        <a:t>Navigated to the confirmation summary page displaying a confirmation message.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683427893"/>
                  </a:ext>
                </a:extLst>
              </a:tr>
              <a:tr h="709541">
                <a:tc>
                  <a:txBody>
                    <a:bodyPr/>
                    <a:lstStyle/>
                    <a:p>
                      <a:pPr fontAlgn="base"/>
                      <a:r>
                        <a:rPr lang="en-US" sz="1000" dirty="0">
                          <a:effectLst/>
                        </a:rPr>
                        <a:t>6</a:t>
                      </a:r>
                    </a:p>
                  </a:txBody>
                  <a:tcPr anchor="ctr"/>
                </a:tc>
                <a:tc>
                  <a:txBody>
                    <a:bodyPr/>
                    <a:lstStyle/>
                    <a:p>
                      <a:pPr fontAlgn="base"/>
                      <a:r>
                        <a:rPr lang="en-US" sz="1000" dirty="0">
                          <a:effectLst/>
                        </a:rPr>
                        <a:t>Read through the confirmation summary information to verify the details.</a:t>
                      </a:r>
                    </a:p>
                  </a:txBody>
                  <a:tcPr anchor="ctr"/>
                </a:tc>
                <a:tc>
                  <a:txBody>
                    <a:bodyPr/>
                    <a:lstStyle/>
                    <a:p>
                      <a:pPr fontAlgn="base"/>
                      <a:r>
                        <a:rPr lang="en-US" sz="1000" dirty="0">
                          <a:effectLst/>
                        </a:rPr>
                        <a:t>The reservation confirmation information should match that of the submitted reservation from the previous page, including the total cost, dates, room, number of guests, and contact information.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2225739975"/>
                  </a:ext>
                </a:extLst>
              </a:tr>
              <a:tr h="685267">
                <a:tc>
                  <a:txBody>
                    <a:bodyPr/>
                    <a:lstStyle/>
                    <a:p>
                      <a:pPr fontAlgn="base"/>
                      <a:r>
                        <a:rPr lang="en-US" sz="1000" dirty="0">
                          <a:effectLst/>
                        </a:rPr>
                        <a:t>7</a:t>
                      </a:r>
                    </a:p>
                  </a:txBody>
                  <a:tcPr anchor="ctr"/>
                </a:tc>
                <a:tc>
                  <a:txBody>
                    <a:bodyPr/>
                    <a:lstStyle/>
                    <a:p>
                      <a:pPr fontAlgn="base"/>
                      <a:r>
                        <a:rPr lang="en-US" sz="1000" dirty="0">
                          <a:effectLst/>
                        </a:rPr>
                        <a:t>Look at the bottom of the confirmation summary for unique identifiers for the reservation.</a:t>
                      </a:r>
                    </a:p>
                  </a:txBody>
                  <a:tcPr anchor="ctr"/>
                </a:tc>
                <a:tc>
                  <a:txBody>
                    <a:bodyPr/>
                    <a:lstStyle/>
                    <a:p>
                      <a:pPr fontAlgn="base"/>
                      <a:r>
                        <a:rPr lang="en-US" sz="1000" dirty="0">
                          <a:effectLst/>
                        </a:rPr>
                        <a:t>A 4-digit unique reservation number should be displayed in blue bold. A unique 7-digit alphanumeric confirmation # should be generated and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66556260"/>
                  </a:ext>
                </a:extLst>
              </a:tr>
              <a:tr h="421493">
                <a:tc>
                  <a:txBody>
                    <a:bodyPr/>
                    <a:lstStyle/>
                    <a:p>
                      <a:pPr fontAlgn="base"/>
                      <a:r>
                        <a:rPr lang="en-US" sz="1000" dirty="0">
                          <a:effectLst/>
                        </a:rPr>
                        <a:t>8</a:t>
                      </a:r>
                    </a:p>
                  </a:txBody>
                  <a:tcPr anchor="ctr"/>
                </a:tc>
                <a:tc>
                  <a:txBody>
                    <a:bodyPr/>
                    <a:lstStyle/>
                    <a:p>
                      <a:pPr fontAlgn="base"/>
                      <a:r>
                        <a:rPr lang="en-US" sz="1000" dirty="0">
                          <a:effectLst/>
                        </a:rPr>
                        <a:t>Press the green “back to home” button.</a:t>
                      </a:r>
                    </a:p>
                  </a:txBody>
                  <a:tcPr anchor="ctr"/>
                </a:tc>
                <a:tc>
                  <a:txBody>
                    <a:bodyPr/>
                    <a:lstStyle/>
                    <a:p>
                      <a:pPr fontAlgn="base"/>
                      <a:r>
                        <a:rPr lang="en-US" sz="1000" dirty="0">
                          <a:effectLst/>
                        </a:rPr>
                        <a:t>Should be navigated back to the landing page.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82172940"/>
                  </a:ext>
                </a:extLst>
              </a:tr>
              <a:tr h="555293">
                <a:tc>
                  <a:txBody>
                    <a:bodyPr/>
                    <a:lstStyle/>
                    <a:p>
                      <a:pPr fontAlgn="base"/>
                      <a:r>
                        <a:rPr lang="en-US" sz="1000" dirty="0">
                          <a:effectLst/>
                        </a:rPr>
                        <a:t>9</a:t>
                      </a:r>
                    </a:p>
                  </a:txBody>
                  <a:tcPr anchor="ctr"/>
                </a:tc>
                <a:tc>
                  <a:txBody>
                    <a:bodyPr/>
                    <a:lstStyle/>
                    <a:p>
                      <a:pPr fontAlgn="base"/>
                      <a:r>
                        <a:rPr lang="en-US" sz="1000" dirty="0">
                          <a:effectLst/>
                        </a:rPr>
                        <a:t>Repeat steps 1-4 to create a new reservation and view the reservation summary page.</a:t>
                      </a:r>
                    </a:p>
                  </a:txBody>
                  <a:tcPr anchor="ctr"/>
                </a:tc>
                <a:tc>
                  <a:txBody>
                    <a:bodyPr/>
                    <a:lstStyle/>
                    <a:p>
                      <a:pPr fontAlgn="base"/>
                      <a:r>
                        <a:rPr lang="en-US" sz="1000" dirty="0">
                          <a:effectLst/>
                        </a:rPr>
                        <a:t>A new reservation summary should be displayed with correct information. A confirmation and cancel button should be presented.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802555726"/>
                  </a:ext>
                </a:extLst>
              </a:tr>
              <a:tr h="555293">
                <a:tc>
                  <a:txBody>
                    <a:bodyPr/>
                    <a:lstStyle/>
                    <a:p>
                      <a:pPr fontAlgn="base"/>
                      <a:r>
                        <a:rPr lang="en-US" sz="1000" dirty="0">
                          <a:effectLst/>
                        </a:rPr>
                        <a:t>10</a:t>
                      </a:r>
                    </a:p>
                  </a:txBody>
                  <a:tcPr anchor="ctr"/>
                </a:tc>
                <a:tc>
                  <a:txBody>
                    <a:bodyPr/>
                    <a:lstStyle/>
                    <a:p>
                      <a:pPr fontAlgn="base"/>
                      <a:r>
                        <a:rPr lang="en-US" sz="1000" dirty="0">
                          <a:effectLst/>
                        </a:rPr>
                        <a:t>Press the red “cancel, go back!” button.</a:t>
                      </a:r>
                    </a:p>
                  </a:txBody>
                  <a:tcPr anchor="ctr"/>
                </a:tc>
                <a:tc>
                  <a:txBody>
                    <a:bodyPr/>
                    <a:lstStyle/>
                    <a:p>
                      <a:pPr fontAlgn="base"/>
                      <a:r>
                        <a:rPr lang="en-US" sz="1000" dirty="0">
                          <a:effectLst/>
                        </a:rPr>
                        <a:t>Current reservation should be cleared, and the user navigated back to the reservations page to start a new reservation.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979169230"/>
                  </a:ext>
                </a:extLst>
              </a:tr>
            </a:tbl>
          </a:graphicData>
        </a:graphic>
      </p:graphicFrame>
    </p:spTree>
    <p:extLst>
      <p:ext uri="{BB962C8B-B14F-4D97-AF65-F5344CB8AC3E}">
        <p14:creationId xmlns:p14="http://schemas.microsoft.com/office/powerpoint/2010/main" val="405919157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Delete reservation functionality</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4</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Test to ensure the delete reservation feature functions correctly.</a:t>
            </a:r>
          </a:p>
          <a:p>
            <a:pPr marL="0" indent="0">
              <a:lnSpc>
                <a:spcPct val="110000"/>
              </a:lnSpc>
              <a:buNone/>
            </a:pPr>
            <a:r>
              <a:rPr lang="en-US" sz="1600" b="1" dirty="0"/>
              <a:t>Comments:</a:t>
            </a:r>
          </a:p>
          <a:p>
            <a:pPr lvl="1">
              <a:lnSpc>
                <a:spcPct val="110000"/>
              </a:lnSpc>
            </a:pPr>
            <a:r>
              <a:rPr lang="en-US" sz="1400" dirty="0"/>
              <a:t>Delete reservation function is user-friendly, and the pop-up confirmation adds to the user experience.</a:t>
            </a:r>
          </a:p>
          <a:p>
            <a:pPr lvl="1">
              <a:lnSpc>
                <a:spcPct val="110000"/>
              </a:lnSpc>
            </a:pPr>
            <a:r>
              <a:rPr lang="en-US" sz="1400" dirty="0"/>
              <a:t>The delete function works as intended, and reservations are successfully removed from the system.</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7" name="Table 8">
            <a:extLst>
              <a:ext uri="{FF2B5EF4-FFF2-40B4-BE49-F238E27FC236}">
                <a16:creationId xmlns:a16="http://schemas.microsoft.com/office/drawing/2014/main" id="{8485B972-C61A-7A13-FC60-38A723389D36}"/>
              </a:ext>
            </a:extLst>
          </p:cNvPr>
          <p:cNvGraphicFramePr>
            <a:graphicFrameLocks noGrp="1"/>
          </p:cNvGraphicFramePr>
          <p:nvPr>
            <p:extLst>
              <p:ext uri="{D42A27DB-BD31-4B8C-83A1-F6EECF244321}">
                <p14:modId xmlns:p14="http://schemas.microsoft.com/office/powerpoint/2010/main" val="1102314072"/>
              </p:ext>
            </p:extLst>
          </p:nvPr>
        </p:nvGraphicFramePr>
        <p:xfrm>
          <a:off x="5469147" y="0"/>
          <a:ext cx="6722853" cy="6858000"/>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373010">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647202">
                <a:tc>
                  <a:txBody>
                    <a:bodyPr/>
                    <a:lstStyle/>
                    <a:p>
                      <a:pPr fontAlgn="base"/>
                      <a:r>
                        <a:rPr lang="en-US" sz="1200" dirty="0">
                          <a:effectLst/>
                        </a:rPr>
                        <a:t>1</a:t>
                      </a:r>
                    </a:p>
                  </a:txBody>
                  <a:tcPr anchor="ctr"/>
                </a:tc>
                <a:tc>
                  <a:txBody>
                    <a:bodyPr/>
                    <a:lstStyle/>
                    <a:p>
                      <a:pPr fontAlgn="base"/>
                      <a:r>
                        <a:rPr lang="en-US" sz="1200" dirty="0">
                          <a:effectLst/>
                        </a:rPr>
                        <a:t>Navigate to localhost:8000/my-reservations/</a:t>
                      </a:r>
                    </a:p>
                  </a:txBody>
                  <a:tcPr anchor="ctr"/>
                </a:tc>
                <a:tc>
                  <a:txBody>
                    <a:bodyPr/>
                    <a:lstStyle/>
                    <a:p>
                      <a:pPr fontAlgn="base"/>
                      <a:r>
                        <a:rPr lang="en-US" sz="1200" dirty="0">
                          <a:effectLst/>
                        </a:rPr>
                        <a:t>Search existing reservations form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978051742"/>
                  </a:ext>
                </a:extLst>
              </a:tr>
              <a:tr h="647202">
                <a:tc>
                  <a:txBody>
                    <a:bodyPr/>
                    <a:lstStyle/>
                    <a:p>
                      <a:pPr fontAlgn="base"/>
                      <a:r>
                        <a:rPr lang="en-US" sz="1200" dirty="0">
                          <a:effectLst/>
                        </a:rPr>
                        <a:t>2</a:t>
                      </a:r>
                    </a:p>
                  </a:txBody>
                  <a:tcPr anchor="ctr"/>
                </a:tc>
                <a:tc>
                  <a:txBody>
                    <a:bodyPr/>
                    <a:lstStyle/>
                    <a:p>
                      <a:pPr fontAlgn="base"/>
                      <a:r>
                        <a:rPr lang="en-US" sz="1200" dirty="0">
                          <a:effectLst/>
                        </a:rPr>
                        <a:t>Enter the code: 5E8FF18 into the search bar and click the “search now” button</a:t>
                      </a:r>
                    </a:p>
                  </a:txBody>
                  <a:tcPr anchor="ctr"/>
                </a:tc>
                <a:tc>
                  <a:txBody>
                    <a:bodyPr/>
                    <a:lstStyle/>
                    <a:p>
                      <a:pPr fontAlgn="base"/>
                      <a:r>
                        <a:rPr lang="en-US" sz="1200" dirty="0">
                          <a:effectLst/>
                        </a:rPr>
                        <a:t>Another overlay should appear below the search form, showing the reservation details for the searched confirmation #</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359171637"/>
                  </a:ext>
                </a:extLst>
              </a:tr>
              <a:tr h="696356">
                <a:tc>
                  <a:txBody>
                    <a:bodyPr/>
                    <a:lstStyle/>
                    <a:p>
                      <a:pPr fontAlgn="base"/>
                      <a:r>
                        <a:rPr lang="en-US" sz="1200" dirty="0">
                          <a:effectLst/>
                        </a:rPr>
                        <a:t>3</a:t>
                      </a:r>
                    </a:p>
                  </a:txBody>
                  <a:tcPr anchor="ctr"/>
                </a:tc>
                <a:tc>
                  <a:txBody>
                    <a:bodyPr/>
                    <a:lstStyle/>
                    <a:p>
                      <a:pPr fontAlgn="base"/>
                      <a:r>
                        <a:rPr lang="en-US" sz="1200" dirty="0">
                          <a:effectLst/>
                        </a:rPr>
                        <a:t>Under the reservation details, click on the “delete reservation” button</a:t>
                      </a:r>
                    </a:p>
                  </a:txBody>
                  <a:tcPr anchor="ctr"/>
                </a:tc>
                <a:tc>
                  <a:txBody>
                    <a:bodyPr/>
                    <a:lstStyle/>
                    <a:p>
                      <a:pPr fontAlgn="base"/>
                      <a:r>
                        <a:rPr lang="en-US" sz="1200" dirty="0">
                          <a:effectLst/>
                        </a:rPr>
                        <a:t>A pop-up should appear asking to confirm deleting the reservation</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148942004"/>
                  </a:ext>
                </a:extLst>
              </a:tr>
              <a:tr h="647202">
                <a:tc>
                  <a:txBody>
                    <a:bodyPr/>
                    <a:lstStyle/>
                    <a:p>
                      <a:pPr fontAlgn="base"/>
                      <a:r>
                        <a:rPr lang="en-US" sz="1200" dirty="0">
                          <a:effectLst/>
                        </a:rPr>
                        <a:t>4</a:t>
                      </a:r>
                    </a:p>
                  </a:txBody>
                  <a:tcPr anchor="ctr"/>
                </a:tc>
                <a:tc>
                  <a:txBody>
                    <a:bodyPr/>
                    <a:lstStyle/>
                    <a:p>
                      <a:pPr fontAlgn="base"/>
                      <a:r>
                        <a:rPr lang="en-US" sz="1200" dirty="0">
                          <a:effectLst/>
                        </a:rPr>
                        <a:t>Click on ‘yes, delete reservation’ button</a:t>
                      </a:r>
                    </a:p>
                  </a:txBody>
                  <a:tcPr anchor="ctr"/>
                </a:tc>
                <a:tc>
                  <a:txBody>
                    <a:bodyPr/>
                    <a:lstStyle/>
                    <a:p>
                      <a:pPr fontAlgn="base"/>
                      <a:r>
                        <a:rPr lang="en-US" sz="1200" dirty="0">
                          <a:effectLst/>
                        </a:rPr>
                        <a:t>Reservation search page should reload, with a message that the reservation is deleted successfully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4122120106"/>
                  </a:ext>
                </a:extLst>
              </a:tr>
              <a:tr h="559514">
                <a:tc>
                  <a:txBody>
                    <a:bodyPr/>
                    <a:lstStyle/>
                    <a:p>
                      <a:pPr fontAlgn="base"/>
                      <a:r>
                        <a:rPr lang="en-US" sz="1200" dirty="0">
                          <a:effectLst/>
                        </a:rPr>
                        <a:t>5</a:t>
                      </a:r>
                    </a:p>
                  </a:txBody>
                  <a:tcPr anchor="ctr"/>
                </a:tc>
                <a:tc>
                  <a:txBody>
                    <a:bodyPr/>
                    <a:lstStyle/>
                    <a:p>
                      <a:pPr fontAlgn="base"/>
                      <a:r>
                        <a:rPr lang="en-US" sz="1200" dirty="0">
                          <a:effectLst/>
                        </a:rPr>
                        <a:t>Search again for confirmation #: 5E8FF18</a:t>
                      </a:r>
                    </a:p>
                  </a:txBody>
                  <a:tcPr anchor="ctr"/>
                </a:tc>
                <a:tc>
                  <a:txBody>
                    <a:bodyPr/>
                    <a:lstStyle/>
                    <a:p>
                      <a:pPr fontAlgn="base"/>
                      <a:r>
                        <a:rPr lang="en-US" sz="1200" dirty="0">
                          <a:effectLst/>
                        </a:rPr>
                        <a:t>Reservation search should not return any results</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3683427893"/>
                  </a:ext>
                </a:extLst>
              </a:tr>
              <a:tr h="647202">
                <a:tc>
                  <a:txBody>
                    <a:bodyPr/>
                    <a:lstStyle/>
                    <a:p>
                      <a:pPr fontAlgn="base"/>
                      <a:r>
                        <a:rPr lang="en-US" sz="1200" dirty="0">
                          <a:effectLst/>
                        </a:rPr>
                        <a:t>1</a:t>
                      </a:r>
                    </a:p>
                  </a:txBody>
                  <a:tcPr anchor="ctr"/>
                </a:tc>
                <a:tc>
                  <a:txBody>
                    <a:bodyPr/>
                    <a:lstStyle/>
                    <a:p>
                      <a:pPr fontAlgn="base"/>
                      <a:r>
                        <a:rPr lang="en-US" sz="1200" dirty="0">
                          <a:effectLst/>
                        </a:rPr>
                        <a:t>Navigate to localhost:8000/my-reservations/</a:t>
                      </a:r>
                    </a:p>
                  </a:txBody>
                  <a:tcPr anchor="ctr"/>
                </a:tc>
                <a:tc>
                  <a:txBody>
                    <a:bodyPr/>
                    <a:lstStyle/>
                    <a:p>
                      <a:pPr fontAlgn="base"/>
                      <a:r>
                        <a:rPr lang="en-US" sz="1200" dirty="0">
                          <a:effectLst/>
                        </a:rPr>
                        <a:t>Search existing reservations form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2225739975"/>
                  </a:ext>
                </a:extLst>
              </a:tr>
              <a:tr h="822329">
                <a:tc>
                  <a:txBody>
                    <a:bodyPr/>
                    <a:lstStyle/>
                    <a:p>
                      <a:pPr fontAlgn="base"/>
                      <a:r>
                        <a:rPr lang="en-US" sz="1200" dirty="0">
                          <a:effectLst/>
                        </a:rPr>
                        <a:t>2</a:t>
                      </a:r>
                    </a:p>
                  </a:txBody>
                  <a:tcPr anchor="ctr"/>
                </a:tc>
                <a:tc>
                  <a:txBody>
                    <a:bodyPr/>
                    <a:lstStyle/>
                    <a:p>
                      <a:pPr fontAlgn="base"/>
                      <a:r>
                        <a:rPr lang="en-US" sz="1200" dirty="0">
                          <a:effectLst/>
                        </a:rPr>
                        <a:t>Enter the code: 5E8FF18 into the search bar and click the “search now” button</a:t>
                      </a:r>
                    </a:p>
                  </a:txBody>
                  <a:tcPr anchor="ctr"/>
                </a:tc>
                <a:tc>
                  <a:txBody>
                    <a:bodyPr/>
                    <a:lstStyle/>
                    <a:p>
                      <a:pPr fontAlgn="base"/>
                      <a:r>
                        <a:rPr lang="en-US" sz="1200" dirty="0">
                          <a:effectLst/>
                        </a:rPr>
                        <a:t>Another overlay should appear below the search form, showing the reservation details for the searched confirmation #</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466556260"/>
                  </a:ext>
                </a:extLst>
              </a:tr>
              <a:tr h="708494">
                <a:tc>
                  <a:txBody>
                    <a:bodyPr/>
                    <a:lstStyle/>
                    <a:p>
                      <a:pPr fontAlgn="base"/>
                      <a:r>
                        <a:rPr lang="en-US" sz="1200" dirty="0">
                          <a:effectLst/>
                        </a:rPr>
                        <a:t>3</a:t>
                      </a:r>
                    </a:p>
                  </a:txBody>
                  <a:tcPr anchor="ctr"/>
                </a:tc>
                <a:tc>
                  <a:txBody>
                    <a:bodyPr/>
                    <a:lstStyle/>
                    <a:p>
                      <a:pPr fontAlgn="base"/>
                      <a:r>
                        <a:rPr lang="en-US" sz="1200" dirty="0">
                          <a:effectLst/>
                        </a:rPr>
                        <a:t>Under the reservation details, click on the “delete reservation” button</a:t>
                      </a:r>
                    </a:p>
                  </a:txBody>
                  <a:tcPr anchor="ctr"/>
                </a:tc>
                <a:tc>
                  <a:txBody>
                    <a:bodyPr/>
                    <a:lstStyle/>
                    <a:p>
                      <a:pPr fontAlgn="base"/>
                      <a:r>
                        <a:rPr lang="en-US" sz="1200" dirty="0">
                          <a:effectLst/>
                        </a:rPr>
                        <a:t>A pop-up should appear asking to confirm deleting the reservation</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482172940"/>
                  </a:ext>
                </a:extLst>
              </a:tr>
              <a:tr h="647202">
                <a:tc>
                  <a:txBody>
                    <a:bodyPr/>
                    <a:lstStyle/>
                    <a:p>
                      <a:pPr fontAlgn="base"/>
                      <a:r>
                        <a:rPr lang="en-US" sz="1200" dirty="0">
                          <a:effectLst/>
                        </a:rPr>
                        <a:t>4</a:t>
                      </a:r>
                    </a:p>
                  </a:txBody>
                  <a:tcPr anchor="ctr"/>
                </a:tc>
                <a:tc>
                  <a:txBody>
                    <a:bodyPr/>
                    <a:lstStyle/>
                    <a:p>
                      <a:pPr fontAlgn="base"/>
                      <a:r>
                        <a:rPr lang="en-US" sz="1200" dirty="0">
                          <a:effectLst/>
                        </a:rPr>
                        <a:t>Click on ‘yes, delete reservation’ button</a:t>
                      </a:r>
                    </a:p>
                  </a:txBody>
                  <a:tcPr anchor="ctr"/>
                </a:tc>
                <a:tc>
                  <a:txBody>
                    <a:bodyPr/>
                    <a:lstStyle/>
                    <a:p>
                      <a:pPr fontAlgn="base"/>
                      <a:r>
                        <a:rPr lang="en-US" sz="1200" dirty="0">
                          <a:effectLst/>
                        </a:rPr>
                        <a:t>Reservation search page should reload, with a message that the reservation is deleted successfully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3802555726"/>
                  </a:ext>
                </a:extLst>
              </a:tr>
              <a:tr h="462287">
                <a:tc>
                  <a:txBody>
                    <a:bodyPr/>
                    <a:lstStyle/>
                    <a:p>
                      <a:pPr fontAlgn="base"/>
                      <a:r>
                        <a:rPr lang="en-US" sz="1200" dirty="0">
                          <a:effectLst/>
                        </a:rPr>
                        <a:t>5</a:t>
                      </a:r>
                    </a:p>
                  </a:txBody>
                  <a:tcPr anchor="ctr"/>
                </a:tc>
                <a:tc>
                  <a:txBody>
                    <a:bodyPr/>
                    <a:lstStyle/>
                    <a:p>
                      <a:pPr fontAlgn="base"/>
                      <a:r>
                        <a:rPr lang="en-US" sz="1200" dirty="0">
                          <a:effectLst/>
                        </a:rPr>
                        <a:t>Search again for confirmation #: 5E8FF18</a:t>
                      </a:r>
                    </a:p>
                  </a:txBody>
                  <a:tcPr anchor="ctr"/>
                </a:tc>
                <a:tc>
                  <a:txBody>
                    <a:bodyPr/>
                    <a:lstStyle/>
                    <a:p>
                      <a:pPr fontAlgn="base"/>
                      <a:r>
                        <a:rPr lang="en-US" sz="1200" dirty="0">
                          <a:effectLst/>
                        </a:rPr>
                        <a:t>Reservation search should not return any results</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979169230"/>
                  </a:ext>
                </a:extLst>
              </a:tr>
            </a:tbl>
          </a:graphicData>
        </a:graphic>
      </p:graphicFrame>
    </p:spTree>
    <p:extLst>
      <p:ext uri="{BB962C8B-B14F-4D97-AF65-F5344CB8AC3E}">
        <p14:creationId xmlns:p14="http://schemas.microsoft.com/office/powerpoint/2010/main" val="283733996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Link functionality on activities page</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5</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Test to ensure that all links on the Activities Page function correctly.</a:t>
            </a:r>
          </a:p>
          <a:p>
            <a:pPr marL="0" indent="0">
              <a:lnSpc>
                <a:spcPct val="110000"/>
              </a:lnSpc>
              <a:buNone/>
            </a:pPr>
            <a:r>
              <a:rPr lang="en-US" sz="1600" b="1" dirty="0"/>
              <a:t>Comments:</a:t>
            </a:r>
          </a:p>
          <a:p>
            <a:pPr lvl="1">
              <a:lnSpc>
                <a:spcPct val="110000"/>
              </a:lnSpc>
            </a:pPr>
            <a:r>
              <a:rPr lang="en-US" sz="1400" dirty="0"/>
              <a:t>All links are working correctly and redirect to the appropriate pages.</a:t>
            </a:r>
          </a:p>
          <a:p>
            <a:pPr lvl="1">
              <a:lnSpc>
                <a:spcPct val="110000"/>
              </a:lnSpc>
            </a:pPr>
            <a:r>
              <a:rPr lang="en-US" sz="1400" dirty="0"/>
              <a:t>The styling of the buttons on the Attractions Page and throughout the site blends seamlessly with the site's theme, enhancing the user experience.</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7" name="Table 8">
            <a:extLst>
              <a:ext uri="{FF2B5EF4-FFF2-40B4-BE49-F238E27FC236}">
                <a16:creationId xmlns:a16="http://schemas.microsoft.com/office/drawing/2014/main" id="{8485B972-C61A-7A13-FC60-38A723389D36}"/>
              </a:ext>
            </a:extLst>
          </p:cNvPr>
          <p:cNvGraphicFramePr>
            <a:graphicFrameLocks noGrp="1"/>
          </p:cNvGraphicFramePr>
          <p:nvPr>
            <p:extLst>
              <p:ext uri="{D42A27DB-BD31-4B8C-83A1-F6EECF244321}">
                <p14:modId xmlns:p14="http://schemas.microsoft.com/office/powerpoint/2010/main" val="4238414792"/>
              </p:ext>
            </p:extLst>
          </p:nvPr>
        </p:nvGraphicFramePr>
        <p:xfrm>
          <a:off x="5469147" y="0"/>
          <a:ext cx="6722853" cy="6857999"/>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408037">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707977">
                <a:tc>
                  <a:txBody>
                    <a:bodyPr/>
                    <a:lstStyle/>
                    <a:p>
                      <a:pPr fontAlgn="base"/>
                      <a:r>
                        <a:rPr lang="en-US" sz="1200" dirty="0">
                          <a:effectLst/>
                        </a:rPr>
                        <a:t>1</a:t>
                      </a:r>
                    </a:p>
                  </a:txBody>
                  <a:tcPr anchor="ctr"/>
                </a:tc>
                <a:tc>
                  <a:txBody>
                    <a:bodyPr/>
                    <a:lstStyle/>
                    <a:p>
                      <a:pPr fontAlgn="base"/>
                      <a:r>
                        <a:rPr lang="en-US" sz="1200" dirty="0">
                          <a:effectLst/>
                        </a:rPr>
                        <a:t>Navigate to localhost:8000/local-attractions/</a:t>
                      </a:r>
                    </a:p>
                  </a:txBody>
                  <a:tcPr anchor="ctr"/>
                </a:tc>
                <a:tc>
                  <a:txBody>
                    <a:bodyPr/>
                    <a:lstStyle/>
                    <a:p>
                      <a:pPr fontAlgn="base"/>
                      <a:r>
                        <a:rPr lang="en-US" sz="1200" dirty="0">
                          <a:effectLst/>
                        </a:rPr>
                        <a:t>Attractions Page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978051742"/>
                  </a:ext>
                </a:extLst>
              </a:tr>
              <a:tr h="707977">
                <a:tc>
                  <a:txBody>
                    <a:bodyPr/>
                    <a:lstStyle/>
                    <a:p>
                      <a:pPr fontAlgn="base"/>
                      <a:r>
                        <a:rPr lang="en-US" sz="1200" dirty="0">
                          <a:effectLst/>
                        </a:rPr>
                        <a:t>2</a:t>
                      </a:r>
                    </a:p>
                  </a:txBody>
                  <a:tcPr anchor="ctr"/>
                </a:tc>
                <a:tc>
                  <a:txBody>
                    <a:bodyPr/>
                    <a:lstStyle/>
                    <a:p>
                      <a:pPr fontAlgn="base"/>
                      <a:r>
                        <a:rPr lang="en-US" sz="1200" dirty="0">
                          <a:effectLst/>
                        </a:rPr>
                        <a:t>Scroll down to the Kayaking section, and click on the “Book your Stay” button</a:t>
                      </a:r>
                    </a:p>
                  </a:txBody>
                  <a:tcPr anchor="ctr"/>
                </a:tc>
                <a:tc>
                  <a:txBody>
                    <a:bodyPr/>
                    <a:lstStyle/>
                    <a:p>
                      <a:pPr fontAlgn="base"/>
                      <a:r>
                        <a:rPr lang="en-US" sz="1200" dirty="0">
                          <a:effectLst/>
                        </a:rPr>
                        <a:t>Start of Booking page should display, with the search availability form present</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359171637"/>
                  </a:ext>
                </a:extLst>
              </a:tr>
              <a:tr h="952085">
                <a:tc>
                  <a:txBody>
                    <a:bodyPr/>
                    <a:lstStyle/>
                    <a:p>
                      <a:pPr fontAlgn="base"/>
                      <a:r>
                        <a:rPr lang="en-US" sz="1200" dirty="0">
                          <a:effectLst/>
                        </a:rPr>
                        <a:t>3</a:t>
                      </a:r>
                    </a:p>
                  </a:txBody>
                  <a:tcPr anchor="ctr"/>
                </a:tc>
                <a:tc>
                  <a:txBody>
                    <a:bodyPr/>
                    <a:lstStyle/>
                    <a:p>
                      <a:pPr fontAlgn="base"/>
                      <a:r>
                        <a:rPr lang="en-US" sz="1200" dirty="0">
                          <a:effectLst/>
                        </a:rPr>
                        <a:t>On the header navigation bar, click on the “Attractions” link</a:t>
                      </a:r>
                    </a:p>
                  </a:txBody>
                  <a:tcPr anchor="ctr"/>
                </a:tc>
                <a:tc>
                  <a:txBody>
                    <a:bodyPr/>
                    <a:lstStyle/>
                    <a:p>
                      <a:pPr fontAlgn="base"/>
                      <a:r>
                        <a:rPr lang="en-US" sz="1200" dirty="0">
                          <a:effectLst/>
                        </a:rPr>
                        <a:t>Attractions Page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148942004"/>
                  </a:ext>
                </a:extLst>
              </a:tr>
              <a:tr h="707977">
                <a:tc>
                  <a:txBody>
                    <a:bodyPr/>
                    <a:lstStyle/>
                    <a:p>
                      <a:pPr fontAlgn="base"/>
                      <a:r>
                        <a:rPr lang="en-US" sz="1200" dirty="0">
                          <a:effectLst/>
                        </a:rPr>
                        <a:t>4</a:t>
                      </a:r>
                    </a:p>
                  </a:txBody>
                  <a:tcPr anchor="ctr"/>
                </a:tc>
                <a:tc>
                  <a:txBody>
                    <a:bodyPr/>
                    <a:lstStyle/>
                    <a:p>
                      <a:pPr fontAlgn="base"/>
                      <a:r>
                        <a:rPr lang="en-US" sz="1200" dirty="0">
                          <a:effectLst/>
                        </a:rPr>
                        <a:t>Scroll down to the Scuba Diving section, and click on the “Book your Stay” button</a:t>
                      </a:r>
                    </a:p>
                  </a:txBody>
                  <a:tcPr anchor="ctr"/>
                </a:tc>
                <a:tc>
                  <a:txBody>
                    <a:bodyPr/>
                    <a:lstStyle/>
                    <a:p>
                      <a:pPr fontAlgn="base"/>
                      <a:r>
                        <a:rPr lang="en-US" sz="1200" dirty="0">
                          <a:effectLst/>
                        </a:rPr>
                        <a:t>Start of Booking page should display, with the search availability form present</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4122120106"/>
                  </a:ext>
                </a:extLst>
              </a:tr>
              <a:tr h="612055">
                <a:tc>
                  <a:txBody>
                    <a:bodyPr/>
                    <a:lstStyle/>
                    <a:p>
                      <a:pPr fontAlgn="base"/>
                      <a:r>
                        <a:rPr lang="en-US" sz="1200" dirty="0">
                          <a:effectLst/>
                        </a:rPr>
                        <a:t>5</a:t>
                      </a:r>
                    </a:p>
                  </a:txBody>
                  <a:tcPr anchor="ctr"/>
                </a:tc>
                <a:tc>
                  <a:txBody>
                    <a:bodyPr/>
                    <a:lstStyle/>
                    <a:p>
                      <a:pPr fontAlgn="base"/>
                      <a:r>
                        <a:rPr lang="en-US" sz="1200" dirty="0">
                          <a:effectLst/>
                        </a:rPr>
                        <a:t>In the Footer navigation links, click on the “Attractions” link</a:t>
                      </a:r>
                    </a:p>
                  </a:txBody>
                  <a:tcPr anchor="ctr"/>
                </a:tc>
                <a:tc>
                  <a:txBody>
                    <a:bodyPr/>
                    <a:lstStyle/>
                    <a:p>
                      <a:pPr fontAlgn="base"/>
                      <a:r>
                        <a:rPr lang="en-US" sz="1200" dirty="0">
                          <a:effectLst/>
                        </a:rPr>
                        <a:t>Attractions Page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3683427893"/>
                  </a:ext>
                </a:extLst>
              </a:tr>
              <a:tr h="910256">
                <a:tc>
                  <a:txBody>
                    <a:bodyPr/>
                    <a:lstStyle/>
                    <a:p>
                      <a:pPr fontAlgn="base"/>
                      <a:r>
                        <a:rPr lang="en-US" sz="1200" dirty="0">
                          <a:effectLst/>
                        </a:rPr>
                        <a:t>6</a:t>
                      </a:r>
                    </a:p>
                  </a:txBody>
                  <a:tcPr anchor="ctr"/>
                </a:tc>
                <a:tc>
                  <a:txBody>
                    <a:bodyPr/>
                    <a:lstStyle/>
                    <a:p>
                      <a:pPr fontAlgn="base"/>
                      <a:r>
                        <a:rPr lang="en-US" sz="1200" dirty="0">
                          <a:effectLst/>
                        </a:rPr>
                        <a:t>Scroll down to the Guided Hiking Tours section, and click on the “Book your Stay” button</a:t>
                      </a:r>
                    </a:p>
                  </a:txBody>
                  <a:tcPr anchor="ctr"/>
                </a:tc>
                <a:tc>
                  <a:txBody>
                    <a:bodyPr/>
                    <a:lstStyle/>
                    <a:p>
                      <a:pPr fontAlgn="base"/>
                      <a:r>
                        <a:rPr lang="en-US" sz="1200" dirty="0">
                          <a:effectLst/>
                        </a:rPr>
                        <a:t>Start of Booking page should display, with the search availability form present</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2225739975"/>
                  </a:ext>
                </a:extLst>
              </a:tr>
              <a:tr h="899550">
                <a:tc>
                  <a:txBody>
                    <a:bodyPr/>
                    <a:lstStyle/>
                    <a:p>
                      <a:pPr fontAlgn="base"/>
                      <a:r>
                        <a:rPr lang="en-US" sz="1200" dirty="0">
                          <a:effectLst/>
                        </a:rPr>
                        <a:t>7</a:t>
                      </a:r>
                    </a:p>
                  </a:txBody>
                  <a:tcPr anchor="ctr"/>
                </a:tc>
                <a:tc>
                  <a:txBody>
                    <a:bodyPr/>
                    <a:lstStyle/>
                    <a:p>
                      <a:pPr fontAlgn="base"/>
                      <a:r>
                        <a:rPr lang="en-US" sz="1200" dirty="0">
                          <a:effectLst/>
                        </a:rPr>
                        <a:t>On the header navigation bar, click on the “Attractions” link</a:t>
                      </a:r>
                    </a:p>
                  </a:txBody>
                  <a:tcPr anchor="ctr"/>
                </a:tc>
                <a:tc>
                  <a:txBody>
                    <a:bodyPr/>
                    <a:lstStyle/>
                    <a:p>
                      <a:pPr fontAlgn="base"/>
                      <a:r>
                        <a:rPr lang="en-US" sz="1200" dirty="0">
                          <a:effectLst/>
                        </a:rPr>
                        <a:t>Attractions Page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466556260"/>
                  </a:ext>
                </a:extLst>
              </a:tr>
              <a:tr h="952085">
                <a:tc>
                  <a:txBody>
                    <a:bodyPr/>
                    <a:lstStyle/>
                    <a:p>
                      <a:pPr fontAlgn="base"/>
                      <a:r>
                        <a:rPr lang="en-US" sz="1200" dirty="0">
                          <a:effectLst/>
                        </a:rPr>
                        <a:t>8</a:t>
                      </a:r>
                    </a:p>
                  </a:txBody>
                  <a:tcPr anchor="ctr"/>
                </a:tc>
                <a:tc>
                  <a:txBody>
                    <a:bodyPr/>
                    <a:lstStyle/>
                    <a:p>
                      <a:pPr fontAlgn="base"/>
                      <a:r>
                        <a:rPr lang="en-US" sz="1200" dirty="0">
                          <a:effectLst/>
                        </a:rPr>
                        <a:t>Scroll down to the Whale Watching section, and click on the “Book your Stay” button</a:t>
                      </a:r>
                    </a:p>
                  </a:txBody>
                  <a:tcPr anchor="ctr"/>
                </a:tc>
                <a:tc>
                  <a:txBody>
                    <a:bodyPr/>
                    <a:lstStyle/>
                    <a:p>
                      <a:pPr fontAlgn="base"/>
                      <a:r>
                        <a:rPr lang="en-US" sz="1200" dirty="0">
                          <a:effectLst/>
                        </a:rPr>
                        <a:t>Start of Booking page should display, with the search availability form present</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482172940"/>
                  </a:ext>
                </a:extLst>
              </a:tr>
            </a:tbl>
          </a:graphicData>
        </a:graphic>
      </p:graphicFrame>
    </p:spTree>
    <p:extLst>
      <p:ext uri="{BB962C8B-B14F-4D97-AF65-F5344CB8AC3E}">
        <p14:creationId xmlns:p14="http://schemas.microsoft.com/office/powerpoint/2010/main" val="125073575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a:blip r:embed="rId3"/>
          <a:srcRect t="1621" b="1621"/>
          <a:stretch/>
        </p:blipFill>
        <p:spPr>
          <a:xfrm>
            <a:off x="831850" y="10"/>
            <a:ext cx="11360150" cy="6857990"/>
          </a:xfrm>
          <a:noFill/>
        </p:spPr>
      </p:pic>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0" name="Title 1">
            <a:extLst>
              <a:ext uri="{FF2B5EF4-FFF2-40B4-BE49-F238E27FC236}">
                <a16:creationId xmlns:a16="http://schemas.microsoft.com/office/drawing/2014/main" id="{543A47D9-944E-5BAD-AD01-2DDC123CACF3}"/>
              </a:ext>
            </a:extLst>
          </p:cNvPr>
          <p:cNvSpPr>
            <a:spLocks noGrp="1"/>
          </p:cNvSpPr>
          <p:nvPr>
            <p:ph type="title"/>
          </p:nvPr>
        </p:nvSpPr>
        <p:spPr>
          <a:xfrm>
            <a:off x="1148373" y="1945756"/>
            <a:ext cx="5445858" cy="2704640"/>
          </a:xfrm>
        </p:spPr>
        <p:txBody>
          <a:bodyPr anchor="b">
            <a:normAutofit/>
          </a:bodyPr>
          <a:lstStyle/>
          <a:p>
            <a:br>
              <a:rPr lang="en-US" sz="3700" dirty="0"/>
            </a:br>
            <a:r>
              <a:rPr lang="en-US" sz="3700" dirty="0"/>
              <a:t>Moffat bay</a:t>
            </a:r>
            <a:br>
              <a:rPr lang="en-US" sz="3700" dirty="0"/>
            </a:br>
            <a:r>
              <a:rPr lang="en-US" sz="3700" dirty="0"/>
              <a:t>marina &amp; lodge</a:t>
            </a:r>
            <a:br>
              <a:rPr lang="en-US" sz="3700" dirty="0"/>
            </a:br>
            <a:r>
              <a:rPr lang="en-US" sz="3700" dirty="0"/>
              <a:t> </a:t>
            </a:r>
            <a:br>
              <a:rPr lang="en-US" sz="3700" dirty="0"/>
            </a:br>
            <a:r>
              <a:rPr lang="en-US" sz="3700" dirty="0"/>
              <a:t>lessons learned</a:t>
            </a:r>
          </a:p>
        </p:txBody>
      </p:sp>
    </p:spTree>
    <p:extLst>
      <p:ext uri="{BB962C8B-B14F-4D97-AF65-F5344CB8AC3E}">
        <p14:creationId xmlns:p14="http://schemas.microsoft.com/office/powerpoint/2010/main" val="401242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1337094"/>
            <a:ext cx="4008437" cy="4781412"/>
          </a:xfrm>
        </p:spPr>
        <p:txBody>
          <a:bodyPr>
            <a:normAutofit fontScale="92500"/>
          </a:bodyPr>
          <a:lstStyle/>
          <a:p>
            <a:pPr marL="0" indent="0">
              <a:lnSpc>
                <a:spcPct val="90000"/>
              </a:lnSpc>
              <a:buNone/>
            </a:pPr>
            <a:r>
              <a:rPr lang="en-US" sz="1400" b="1" spc="300" dirty="0"/>
              <a:t>PROJECT MANAGEMENT</a:t>
            </a:r>
          </a:p>
          <a:p>
            <a:pPr lvl="1"/>
            <a:r>
              <a:rPr lang="en-US" dirty="0"/>
              <a:t>We learned the importance of effective project planning at every stage. Such as diagraming, prototyping, and scaffolding our site.</a:t>
            </a:r>
          </a:p>
          <a:p>
            <a:pPr lvl="1"/>
            <a:r>
              <a:rPr lang="en-US" dirty="0"/>
              <a:t>It’s imperative to plan out scheduling, task allocation, and to set aside dedicated time for last minute changes.</a:t>
            </a:r>
          </a:p>
          <a:p>
            <a:pPr marL="457200" lvl="1" indent="0">
              <a:buNone/>
            </a:pPr>
            <a:endParaRPr lang="en-US" dirty="0"/>
          </a:p>
          <a:p>
            <a:pPr marL="0" indent="0">
              <a:lnSpc>
                <a:spcPct val="90000"/>
              </a:lnSpc>
              <a:buNone/>
            </a:pPr>
            <a:r>
              <a:rPr lang="en-US" sz="1400" b="1" spc="300" dirty="0"/>
              <a:t>PROBLEM SOLVING</a:t>
            </a:r>
          </a:p>
          <a:p>
            <a:pPr lvl="1"/>
            <a:r>
              <a:rPr lang="en-US" dirty="0"/>
              <a:t>We learned the value of adaptability in being able to find creative solutions to tricky problems.</a:t>
            </a:r>
          </a:p>
          <a:p>
            <a:pPr lvl="1"/>
            <a:r>
              <a:rPr lang="en-US" dirty="0"/>
              <a:t>The importance of implementing problem solving strategies such as divide and conquer to more efficiently fix issues. </a:t>
            </a:r>
          </a:p>
          <a:p>
            <a:pPr lvl="1"/>
            <a:endParaRPr lang="en-US" dirty="0"/>
          </a:p>
          <a:p>
            <a:pPr marL="0" indent="0">
              <a:lnSpc>
                <a:spcPct val="90000"/>
              </a:lnSpc>
              <a:buNone/>
            </a:pPr>
            <a:r>
              <a:rPr lang="en-US" sz="1400" b="1" spc="300" dirty="0"/>
              <a:t>TIME MANAGEMENT</a:t>
            </a:r>
          </a:p>
          <a:p>
            <a:pPr lvl="1"/>
            <a:r>
              <a:rPr lang="en-US" dirty="0"/>
              <a:t>We learned that effective time management practices are imperative to success.</a:t>
            </a:r>
          </a:p>
          <a:p>
            <a:pPr lvl="1"/>
            <a:r>
              <a:rPr lang="en-US" dirty="0"/>
              <a:t>It’s important to not let time constraints become a barrier to effective decision making.</a:t>
            </a:r>
          </a:p>
          <a:p>
            <a:pPr lvl="1"/>
            <a:endParaRPr lang="en-US" dirty="0"/>
          </a:p>
          <a:p>
            <a:pPr lvl="1"/>
            <a:endParaRPr lang="en-US" dirty="0"/>
          </a:p>
        </p:txBody>
      </p:sp>
      <p:pic>
        <p:nvPicPr>
          <p:cNvPr id="13" name="Picture Placeholder 12" descr="Worm's-eye view of a large tree">
            <a:extLst>
              <a:ext uri="{FF2B5EF4-FFF2-40B4-BE49-F238E27FC236}">
                <a16:creationId xmlns:a16="http://schemas.microsoft.com/office/drawing/2014/main" id="{2DE929C2-CECF-4E72-810C-75B9E7BC252A}"/>
              </a:ext>
            </a:extLst>
          </p:cNvPr>
          <p:cNvPicPr>
            <a:picLocks noGrp="1" noChangeAspect="1"/>
          </p:cNvPicPr>
          <p:nvPr>
            <p:ph type="pic" sz="quarter" idx="4294967295"/>
          </p:nvPr>
        </p:nvPicPr>
        <p:blipFill>
          <a:blip r:embed="rId3"/>
          <a:srcRect l="25856" r="25856"/>
          <a:stretch/>
        </p:blipFill>
        <p:spPr>
          <a:xfrm>
            <a:off x="6458601" y="-13063"/>
            <a:ext cx="4984597" cy="6881852"/>
          </a:xfrm>
        </p:spPr>
      </p:pic>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4" name="Title 3">
            <a:extLst>
              <a:ext uri="{FF2B5EF4-FFF2-40B4-BE49-F238E27FC236}">
                <a16:creationId xmlns:a16="http://schemas.microsoft.com/office/drawing/2014/main" id="{893165F0-6D74-93EE-EE38-C416CF894831}"/>
              </a:ext>
            </a:extLst>
          </p:cNvPr>
          <p:cNvSpPr>
            <a:spLocks noGrp="1"/>
          </p:cNvSpPr>
          <p:nvPr>
            <p:ph type="title"/>
          </p:nvPr>
        </p:nvSpPr>
        <p:spPr>
          <a:xfrm>
            <a:off x="1328738" y="648265"/>
            <a:ext cx="4008437" cy="533990"/>
          </a:xfrm>
        </p:spPr>
        <p:txBody>
          <a:bodyPr>
            <a:normAutofit/>
          </a:bodyPr>
          <a:lstStyle/>
          <a:p>
            <a:r>
              <a:rPr lang="en-US" sz="2400" dirty="0"/>
              <a:t>A LEARNING EXPERIENCE</a:t>
            </a:r>
          </a:p>
        </p:txBody>
      </p:sp>
    </p:spTree>
    <p:extLst>
      <p:ext uri="{BB962C8B-B14F-4D97-AF65-F5344CB8AC3E}">
        <p14:creationId xmlns:p14="http://schemas.microsoft.com/office/powerpoint/2010/main" val="415943814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a:srcRect r="808"/>
          <a:stretch/>
        </p:blipFill>
        <p:spPr>
          <a:xfrm flipH="1">
            <a:off x="831850" y="10"/>
            <a:ext cx="11360150" cy="6857990"/>
          </a:xfrm>
          <a:noFill/>
        </p:spPr>
      </p:pic>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6574377" y="1716277"/>
            <a:ext cx="5445858" cy="1795055"/>
          </a:xfrm>
        </p:spPr>
        <p:txBody>
          <a:bodyPr anchor="b">
            <a:normAutofit fontScale="90000"/>
          </a:bodyPr>
          <a:lstStyle/>
          <a:p>
            <a:pPr>
              <a:lnSpc>
                <a:spcPct val="150000"/>
              </a:lnSpc>
            </a:pPr>
            <a:br>
              <a:rPr lang="en-US" sz="3700" dirty="0"/>
            </a:br>
            <a:r>
              <a:rPr lang="en-US" sz="3700" dirty="0"/>
              <a:t>THANK YOU</a:t>
            </a:r>
            <a:br>
              <a:rPr lang="en-US" sz="3700" dirty="0"/>
            </a:br>
            <a:r>
              <a:rPr lang="en-US" sz="3200" b="0" cap="none" spc="0" dirty="0"/>
              <a:t>BRAVO TEAM </a:t>
            </a:r>
            <a:br>
              <a:rPr lang="en-US" sz="1600" b="0" cap="none" spc="0" dirty="0"/>
            </a:br>
            <a:r>
              <a:rPr lang="en-US" sz="1800" b="0" spc="300" dirty="0">
                <a:latin typeface="+mn-lt"/>
                <a:ea typeface="+mn-ea"/>
                <a:cs typeface="Gill Sans Light" panose="020B0302020104020203" pitchFamily="34" charset="-79"/>
              </a:rPr>
              <a:t>Brittany Kyncl &amp; Mark Witt</a:t>
            </a:r>
          </a:p>
        </p:txBody>
      </p:sp>
      <p:sp>
        <p:nvSpPr>
          <p:cNvPr id="6" name="Text Placeholder 5">
            <a:extLst>
              <a:ext uri="{FF2B5EF4-FFF2-40B4-BE49-F238E27FC236}">
                <a16:creationId xmlns:a16="http://schemas.microsoft.com/office/drawing/2014/main" id="{849EBC96-F2B6-43D3-A761-898E1D269BC3}"/>
              </a:ext>
            </a:extLst>
          </p:cNvPr>
          <p:cNvSpPr>
            <a:spLocks noGrp="1"/>
          </p:cNvSpPr>
          <p:nvPr>
            <p:ph type="body" idx="1"/>
          </p:nvPr>
        </p:nvSpPr>
        <p:spPr>
          <a:xfrm>
            <a:off x="6574377" y="4459857"/>
            <a:ext cx="5445858" cy="552091"/>
          </a:xfrm>
        </p:spPr>
        <p:txBody>
          <a:bodyPr>
            <a:normAutofit/>
          </a:bodyPr>
          <a:lstStyle/>
          <a:p>
            <a:r>
              <a:rPr lang="en-US" dirty="0">
                <a:hlinkClick r:id="rId4"/>
              </a:rPr>
              <a:t>HTTPS://MOFFAT-BAY.ORG/</a:t>
            </a:r>
            <a:endParaRPr lang="en-US" dirty="0"/>
          </a:p>
        </p:txBody>
      </p:sp>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5"/>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 name="Title 3">
            <a:extLst>
              <a:ext uri="{FF2B5EF4-FFF2-40B4-BE49-F238E27FC236}">
                <a16:creationId xmlns:a16="http://schemas.microsoft.com/office/drawing/2014/main" id="{0CB1176B-2FC5-FE15-DE31-AB6806E5BD48}"/>
              </a:ext>
            </a:extLst>
          </p:cNvPr>
          <p:cNvSpPr txBox="1">
            <a:spLocks/>
          </p:cNvSpPr>
          <p:nvPr/>
        </p:nvSpPr>
        <p:spPr>
          <a:xfrm>
            <a:off x="6574377" y="3511332"/>
            <a:ext cx="4005459" cy="7965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i="0" kern="1200" cap="all" spc="-150" baseline="0">
                <a:solidFill>
                  <a:schemeClr val="tx2"/>
                </a:solidFill>
                <a:latin typeface="+mj-lt"/>
                <a:ea typeface="+mj-ea"/>
                <a:cs typeface="Gill Sans" panose="020B0502020104020203" pitchFamily="34" charset="-79"/>
              </a:defRPr>
            </a:lvl1pPr>
          </a:lstStyle>
          <a:p>
            <a:pPr>
              <a:lnSpc>
                <a:spcPct val="100000"/>
              </a:lnSpc>
              <a:spcBef>
                <a:spcPts val="0"/>
              </a:spcBef>
            </a:pPr>
            <a:r>
              <a:rPr lang="en-US" sz="1800" dirty="0"/>
              <a:t>To  see  it  in  action </a:t>
            </a:r>
            <a:br>
              <a:rPr lang="en-US" sz="1800" dirty="0"/>
            </a:br>
            <a:r>
              <a:rPr lang="en-US" sz="1800" dirty="0"/>
              <a:t>Explore  the  live  site  here… </a:t>
            </a:r>
          </a:p>
        </p:txBody>
      </p:sp>
    </p:spTree>
    <p:extLst>
      <p:ext uri="{BB962C8B-B14F-4D97-AF65-F5344CB8AC3E}">
        <p14:creationId xmlns:p14="http://schemas.microsoft.com/office/powerpoint/2010/main" val="2110196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893DB4B-0977-6DB2-7ECD-5DC66DA20060}"/>
              </a:ext>
            </a:extLst>
          </p:cNvPr>
          <p:cNvPicPr>
            <a:picLocks noGrp="1" noChangeAspect="1"/>
          </p:cNvPicPr>
          <p:nvPr>
            <p:ph type="pic" sz="quarter" idx="14"/>
          </p:nvPr>
        </p:nvPicPr>
        <p:blipFill rotWithShape="1">
          <a:blip r:embed="rId3"/>
          <a:srcRect t="29440" b="10736"/>
          <a:stretch/>
        </p:blipFill>
        <p:spPr>
          <a:xfrm>
            <a:off x="838200" y="997527"/>
            <a:ext cx="11353800" cy="5094270"/>
          </a:xfrm>
        </p:spPr>
      </p:pic>
      <p:sp>
        <p:nvSpPr>
          <p:cNvPr id="7" name="Title 6">
            <a:extLst>
              <a:ext uri="{FF2B5EF4-FFF2-40B4-BE49-F238E27FC236}">
                <a16:creationId xmlns:a16="http://schemas.microsoft.com/office/drawing/2014/main" id="{D67182A4-D17D-4F6A-B389-045E096E89AD}"/>
              </a:ext>
            </a:extLst>
          </p:cNvPr>
          <p:cNvSpPr>
            <a:spLocks noGrp="1"/>
          </p:cNvSpPr>
          <p:nvPr>
            <p:ph type="title"/>
          </p:nvPr>
        </p:nvSpPr>
        <p:spPr>
          <a:xfrm>
            <a:off x="838200" y="51089"/>
            <a:ext cx="10515600" cy="1066511"/>
          </a:xfrm>
        </p:spPr>
        <p:txBody>
          <a:bodyPr/>
          <a:lstStyle/>
          <a:p>
            <a:r>
              <a:rPr lang="en-US" dirty="0">
                <a:solidFill>
                  <a:schemeClr val="tx1">
                    <a:lumMod val="50000"/>
                  </a:schemeClr>
                </a:solidFill>
              </a:rPr>
              <a:t>MEET  THE BRAVO  TEAM</a:t>
            </a:r>
          </a:p>
        </p:txBody>
      </p:sp>
      <p:sp>
        <p:nvSpPr>
          <p:cNvPr id="2" name="Footer Placeholder 1">
            <a:extLst>
              <a:ext uri="{FF2B5EF4-FFF2-40B4-BE49-F238E27FC236}">
                <a16:creationId xmlns:a16="http://schemas.microsoft.com/office/drawing/2014/main" id="{5A46B0E8-5AF0-8E61-FFA1-72B1C98E734D}"/>
              </a:ext>
            </a:extLst>
          </p:cNvPr>
          <p:cNvSpPr>
            <a:spLocks noGrp="1"/>
          </p:cNvSpPr>
          <p:nvPr>
            <p:ph type="ftr" sz="quarter" idx="17"/>
          </p:nvPr>
        </p:nvSpPr>
        <p:spPr>
          <a:xfrm rot="16200000">
            <a:off x="-798251" y="4094250"/>
            <a:ext cx="2433474" cy="283464"/>
          </a:xfrm>
        </p:spPr>
        <p:txBody>
          <a:bodyPr/>
          <a:lstStyle/>
          <a:p>
            <a:pPr>
              <a:lnSpc>
                <a:spcPct val="90000"/>
              </a:lnSpc>
              <a:spcAft>
                <a:spcPts val="600"/>
              </a:spcAft>
            </a:pPr>
            <a:r>
              <a:rPr lang="en-US" sz="1600" dirty="0"/>
              <a:t>Moffat bay lodge</a:t>
            </a:r>
          </a:p>
        </p:txBody>
      </p:sp>
      <p:sp>
        <p:nvSpPr>
          <p:cNvPr id="15" name="Text Placeholder 14">
            <a:extLst>
              <a:ext uri="{FF2B5EF4-FFF2-40B4-BE49-F238E27FC236}">
                <a16:creationId xmlns:a16="http://schemas.microsoft.com/office/drawing/2014/main" id="{FF676A8E-576B-6D42-BD7D-6EE95E3DE890}"/>
              </a:ext>
            </a:extLst>
          </p:cNvPr>
          <p:cNvSpPr>
            <a:spLocks noGrp="1"/>
          </p:cNvSpPr>
          <p:nvPr>
            <p:ph type="body" idx="1"/>
          </p:nvPr>
        </p:nvSpPr>
        <p:spPr>
          <a:xfrm>
            <a:off x="1562100" y="3372427"/>
            <a:ext cx="4242611" cy="645001"/>
          </a:xfrm>
        </p:spPr>
        <p:txBody>
          <a:bodyPr/>
          <a:lstStyle/>
          <a:p>
            <a:r>
              <a:rPr lang="en-US" dirty="0"/>
              <a:t>Mark Witt</a:t>
            </a:r>
          </a:p>
        </p:txBody>
      </p:sp>
      <p:sp>
        <p:nvSpPr>
          <p:cNvPr id="17" name="Content Placeholder 16">
            <a:extLst>
              <a:ext uri="{FF2B5EF4-FFF2-40B4-BE49-F238E27FC236}">
                <a16:creationId xmlns:a16="http://schemas.microsoft.com/office/drawing/2014/main" id="{ECAD5706-E9F8-6746-8560-1CC21AA84A8A}"/>
              </a:ext>
            </a:extLst>
          </p:cNvPr>
          <p:cNvSpPr>
            <a:spLocks noGrp="1"/>
          </p:cNvSpPr>
          <p:nvPr>
            <p:ph sz="half" idx="2"/>
          </p:nvPr>
        </p:nvSpPr>
        <p:spPr>
          <a:xfrm>
            <a:off x="1562101" y="4007730"/>
            <a:ext cx="4072192" cy="2235591"/>
          </a:xfrm>
        </p:spPr>
        <p:txBody>
          <a:bodyPr>
            <a:normAutofit/>
          </a:bodyPr>
          <a:lstStyle/>
          <a:p>
            <a:pPr marL="0" lvl="0" indent="0">
              <a:buNone/>
            </a:pPr>
            <a:r>
              <a:rPr lang="en-US" dirty="0"/>
              <a:t>Role: Developer</a:t>
            </a:r>
          </a:p>
          <a:p>
            <a:pPr marL="0" lvl="0" indent="0">
              <a:buNone/>
            </a:pPr>
            <a:r>
              <a:rPr lang="en-US" sz="1600" dirty="0"/>
              <a:t>Mark is a result driven developer with sharp focus on performance and functionality. With a passion for turning ideas into digital realities. His expertise and problem-solving skills has been instrumental in ensuring that every aspect of the site functions flawlessly. </a:t>
            </a:r>
          </a:p>
        </p:txBody>
      </p:sp>
      <p:sp>
        <p:nvSpPr>
          <p:cNvPr id="10" name="Text Placeholder 9">
            <a:extLst>
              <a:ext uri="{FF2B5EF4-FFF2-40B4-BE49-F238E27FC236}">
                <a16:creationId xmlns:a16="http://schemas.microsoft.com/office/drawing/2014/main" id="{31D4FCDA-D49E-6548-BE42-519A15A8AFF9}"/>
              </a:ext>
            </a:extLst>
          </p:cNvPr>
          <p:cNvSpPr>
            <a:spLocks noGrp="1"/>
          </p:cNvSpPr>
          <p:nvPr>
            <p:ph type="body" sz="quarter" idx="3"/>
          </p:nvPr>
        </p:nvSpPr>
        <p:spPr>
          <a:xfrm>
            <a:off x="7467601" y="3372427"/>
            <a:ext cx="4072192" cy="645001"/>
          </a:xfrm>
        </p:spPr>
        <p:txBody>
          <a:bodyPr/>
          <a:lstStyle/>
          <a:p>
            <a:r>
              <a:rPr lang="en-US" dirty="0"/>
              <a:t>Brittany Kyncl</a:t>
            </a:r>
          </a:p>
        </p:txBody>
      </p:sp>
      <p:sp>
        <p:nvSpPr>
          <p:cNvPr id="13" name="Content Placeholder 12">
            <a:extLst>
              <a:ext uri="{FF2B5EF4-FFF2-40B4-BE49-F238E27FC236}">
                <a16:creationId xmlns:a16="http://schemas.microsoft.com/office/drawing/2014/main" id="{B8E676E3-FB1C-634E-A9D8-18085C984F54}"/>
              </a:ext>
            </a:extLst>
          </p:cNvPr>
          <p:cNvSpPr>
            <a:spLocks noGrp="1"/>
          </p:cNvSpPr>
          <p:nvPr>
            <p:ph sz="quarter" idx="4"/>
          </p:nvPr>
        </p:nvSpPr>
        <p:spPr>
          <a:xfrm>
            <a:off x="7467601" y="4007729"/>
            <a:ext cx="3886199" cy="2235591"/>
          </a:xfrm>
        </p:spPr>
        <p:txBody>
          <a:bodyPr>
            <a:normAutofit/>
          </a:bodyPr>
          <a:lstStyle/>
          <a:p>
            <a:pPr marL="0" lvl="0" indent="0">
              <a:buNone/>
            </a:pPr>
            <a:r>
              <a:rPr lang="en-US" dirty="0"/>
              <a:t>Role: Developer</a:t>
            </a:r>
          </a:p>
          <a:p>
            <a:pPr marL="0" indent="0">
              <a:buNone/>
            </a:pPr>
            <a:r>
              <a:rPr lang="en-US" sz="1600" dirty="0"/>
              <a:t>Brittany is a user-centric developer dedicated to crafting engaging and visually stunning user interfaces. With a keen eye for detail and creative design. Her expertise and creative flair has been essential in crafting a seamless and visually appealing website for Moffat Bay Lodge.</a:t>
            </a:r>
          </a:p>
        </p:txBody>
      </p:sp>
      <p:pic>
        <p:nvPicPr>
          <p:cNvPr id="4" name="Graphic 3" descr="User with solid fill">
            <a:extLst>
              <a:ext uri="{FF2B5EF4-FFF2-40B4-BE49-F238E27FC236}">
                <a16:creationId xmlns:a16="http://schemas.microsoft.com/office/drawing/2014/main" id="{0F5751C0-5281-80CD-4540-36717DD6B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826" y="3455663"/>
            <a:ext cx="516147" cy="516147"/>
          </a:xfrm>
          <a:prstGeom prst="rect">
            <a:avLst/>
          </a:prstGeom>
        </p:spPr>
      </p:pic>
      <p:pic>
        <p:nvPicPr>
          <p:cNvPr id="5" name="Graphic 4" descr="User with solid fill">
            <a:extLst>
              <a:ext uri="{FF2B5EF4-FFF2-40B4-BE49-F238E27FC236}">
                <a16:creationId xmlns:a16="http://schemas.microsoft.com/office/drawing/2014/main" id="{7EE51889-1B8D-D7CE-43A1-5A5DF0C7B4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0513" y="3464899"/>
            <a:ext cx="516147" cy="516147"/>
          </a:xfrm>
          <a:prstGeom prst="rect">
            <a:avLst/>
          </a:prstGeom>
        </p:spPr>
      </p:pic>
      <p:pic>
        <p:nvPicPr>
          <p:cNvPr id="6" name="Picture 5" descr="A black anchor in a white circle&#10;&#10;Description automatically generated">
            <a:extLst>
              <a:ext uri="{FF2B5EF4-FFF2-40B4-BE49-F238E27FC236}">
                <a16:creationId xmlns:a16="http://schemas.microsoft.com/office/drawing/2014/main" id="{D2205237-1707-A937-9A13-2D0D09FDFEEF}"/>
              </a:ext>
            </a:extLst>
          </p:cNvPr>
          <p:cNvPicPr>
            <a:picLocks noChangeAspect="1"/>
          </p:cNvPicPr>
          <p:nvPr/>
        </p:nvPicPr>
        <p:blipFill>
          <a:blip r:embed="rId6"/>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0531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a:blip r:embed="rId3"/>
          <a:srcRect t="4723" b="4723"/>
          <a:stretch/>
        </p:blipFill>
        <p:spPr>
          <a:xfrm>
            <a:off x="831850" y="10"/>
            <a:ext cx="11360150" cy="6857990"/>
          </a:xfrm>
          <a:noFill/>
        </p:spPr>
      </p:pic>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1148373" y="1945756"/>
            <a:ext cx="5445858" cy="2704640"/>
          </a:xfrm>
        </p:spPr>
        <p:txBody>
          <a:bodyPr anchor="b">
            <a:normAutofit/>
          </a:bodyPr>
          <a:lstStyle/>
          <a:p>
            <a:br>
              <a:rPr lang="en-US" sz="3700" dirty="0"/>
            </a:br>
            <a:r>
              <a:rPr lang="en-US" sz="3700" dirty="0"/>
              <a:t>Moffat bay</a:t>
            </a:r>
            <a:br>
              <a:rPr lang="en-US" sz="3700" dirty="0"/>
            </a:br>
            <a:r>
              <a:rPr lang="en-US" sz="3700" dirty="0"/>
              <a:t>marina &amp; lodge</a:t>
            </a:r>
            <a:br>
              <a:rPr lang="en-US" sz="3700" dirty="0"/>
            </a:br>
            <a:r>
              <a:rPr lang="en-US" sz="3700" dirty="0"/>
              <a:t> </a:t>
            </a:r>
            <a:br>
              <a:rPr lang="en-US" sz="3700" dirty="0"/>
            </a:br>
            <a:r>
              <a:rPr lang="en-US" sz="3700" dirty="0"/>
              <a:t>Sample prototypes</a:t>
            </a:r>
          </a:p>
        </p:txBody>
      </p:sp>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9222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Landing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landing page prototype offers a visual representation of what visitors will first see when they visit the site.</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you’ll notice our logo representing the brand. The navigation menu offers clear and intuitive links to the various site pages.</a:t>
            </a:r>
          </a:p>
          <a:p>
            <a:pPr marL="457200" lvl="1" indent="0">
              <a:lnSpc>
                <a:spcPct val="100000"/>
              </a:lnSpc>
              <a:buNone/>
            </a:pPr>
            <a:r>
              <a:rPr lang="en-US" sz="1300" b="1" dirty="0"/>
              <a:t>Call to Action: </a:t>
            </a:r>
            <a:r>
              <a:rPr lang="en-US" sz="1300" dirty="0"/>
              <a:t>A prominent “Book Now” button invites visitors to explore the reservation system.</a:t>
            </a:r>
          </a:p>
          <a:p>
            <a:pPr marL="457200" lvl="1" indent="0">
              <a:lnSpc>
                <a:spcPct val="100000"/>
              </a:lnSpc>
              <a:buNone/>
            </a:pPr>
            <a:r>
              <a:rPr lang="en-US" sz="1300" b="1" dirty="0"/>
              <a:t>Image Header: </a:t>
            </a:r>
            <a:r>
              <a:rPr lang="en-US" sz="1300" dirty="0"/>
              <a:t>A striking image header showcasing the lodge’s picturesque setting.</a:t>
            </a:r>
          </a:p>
          <a:p>
            <a:pPr marL="457200" lvl="1" indent="0">
              <a:lnSpc>
                <a:spcPct val="100000"/>
              </a:lnSpc>
              <a:buNone/>
            </a:pPr>
            <a:r>
              <a:rPr lang="en-US" sz="1300" b="1" dirty="0"/>
              <a:t>Information Box: </a:t>
            </a:r>
            <a:r>
              <a:rPr lang="en-US" sz="1300" dirty="0"/>
              <a:t>An informative text box provides a concise overview of what the lodge has to offer. The “Learn More” button encourages visitors to view the attractions page.</a:t>
            </a:r>
          </a:p>
          <a:p>
            <a:pPr marL="457200" lvl="1" indent="0">
              <a:lnSpc>
                <a:spcPct val="100000"/>
              </a:lnSpc>
              <a:buNone/>
            </a:pPr>
            <a:r>
              <a:rPr lang="en-US" sz="1300" b="1" dirty="0"/>
              <a:t>Room Search: </a:t>
            </a:r>
            <a:r>
              <a:rPr lang="en-US" sz="1300" dirty="0"/>
              <a:t>A user friendly search field allows guests to search available rooms by date and number of guests. </a:t>
            </a:r>
          </a:p>
          <a:p>
            <a:pPr marL="457200" lvl="1" indent="0">
              <a:lnSpc>
                <a:spcPct val="100000"/>
              </a:lnSpc>
              <a:buNone/>
            </a:pPr>
            <a:r>
              <a:rPr lang="en-US" sz="1300" b="1" dirty="0"/>
              <a:t>Room Gallery: </a:t>
            </a:r>
            <a:r>
              <a:rPr lang="en-US" sz="1300" dirty="0"/>
              <a:t>A gallery section provides attractive images of our rooms. Enticing visitors to explore further by clicking the “View Our Spaces” button.</a:t>
            </a:r>
          </a:p>
          <a:p>
            <a:pPr marL="457200" lvl="1" indent="0">
              <a:lnSpc>
                <a:spcPct val="100000"/>
              </a:lnSpc>
              <a:buNone/>
            </a:pPr>
            <a:r>
              <a:rPr lang="en-US" sz="1300" b="1" dirty="0"/>
              <a:t>About Us: </a:t>
            </a:r>
            <a:r>
              <a:rPr lang="en-US" sz="1300" dirty="0"/>
              <a:t>An informative section detailing what the lodge is all about. Inviting visitors to learn more by clicking the “Explore” button to view the about us page.</a:t>
            </a:r>
          </a:p>
          <a:p>
            <a:pPr marL="457200" lvl="1" indent="0">
              <a:lnSpc>
                <a:spcPct val="110000"/>
              </a:lnSpc>
              <a:buNone/>
            </a:pPr>
            <a:r>
              <a:rPr lang="en-US" sz="1300" b="1" dirty="0"/>
              <a:t>Highlights Gallery: </a:t>
            </a:r>
            <a:r>
              <a:rPr lang="en-US" sz="1300" dirty="0"/>
              <a:t>An intriguing and modern highlights gallery showcases they key highlights of the lodge. Including rooms, lounge bar, restaurant, and island marina.</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descr="A screenshot of a website&#10;&#10;Description automatically generated">
            <a:extLst>
              <a:ext uri="{FF2B5EF4-FFF2-40B4-BE49-F238E27FC236}">
                <a16:creationId xmlns:a16="http://schemas.microsoft.com/office/drawing/2014/main" id="{442D7548-4BCA-A818-D127-BC8402EBA98E}"/>
              </a:ext>
            </a:extLst>
          </p:cNvPr>
          <p:cNvPicPr>
            <a:picLocks noChangeAspect="1"/>
          </p:cNvPicPr>
          <p:nvPr/>
        </p:nvPicPr>
        <p:blipFill>
          <a:blip r:embed="rId4"/>
          <a:stretch>
            <a:fillRect/>
          </a:stretch>
        </p:blipFill>
        <p:spPr>
          <a:xfrm>
            <a:off x="5332328" y="0"/>
            <a:ext cx="3366453" cy="6858000"/>
          </a:xfrm>
          <a:prstGeom prst="rect">
            <a:avLst/>
          </a:prstGeom>
        </p:spPr>
      </p:pic>
      <p:pic>
        <p:nvPicPr>
          <p:cNvPr id="14" name="Picture 13" descr="A screenshot of a hotel&#10;&#10;Description automatically generated">
            <a:extLst>
              <a:ext uri="{FF2B5EF4-FFF2-40B4-BE49-F238E27FC236}">
                <a16:creationId xmlns:a16="http://schemas.microsoft.com/office/drawing/2014/main" id="{7BB5256A-52D0-921C-A071-A051BDF4D5A0}"/>
              </a:ext>
            </a:extLst>
          </p:cNvPr>
          <p:cNvPicPr>
            <a:picLocks noChangeAspect="1"/>
          </p:cNvPicPr>
          <p:nvPr/>
        </p:nvPicPr>
        <p:blipFill>
          <a:blip r:embed="rId5"/>
          <a:stretch>
            <a:fillRect/>
          </a:stretch>
        </p:blipFill>
        <p:spPr>
          <a:xfrm>
            <a:off x="8770438" y="-8626"/>
            <a:ext cx="3349905" cy="4852710"/>
          </a:xfrm>
          <a:prstGeom prst="rect">
            <a:avLst/>
          </a:prstGeom>
        </p:spPr>
      </p:pic>
      <p:pic>
        <p:nvPicPr>
          <p:cNvPr id="22" name="Picture 21" descr="A screenshot of a calendar&#10;&#10;Description automatically generated">
            <a:extLst>
              <a:ext uri="{FF2B5EF4-FFF2-40B4-BE49-F238E27FC236}">
                <a16:creationId xmlns:a16="http://schemas.microsoft.com/office/drawing/2014/main" id="{9E9B70F9-A82A-F128-EBA5-D4B6905373F1}"/>
              </a:ext>
            </a:extLst>
          </p:cNvPr>
          <p:cNvPicPr>
            <a:picLocks noChangeAspect="1"/>
          </p:cNvPicPr>
          <p:nvPr/>
        </p:nvPicPr>
        <p:blipFill>
          <a:blip r:embed="rId6"/>
          <a:stretch>
            <a:fillRect/>
          </a:stretch>
        </p:blipFill>
        <p:spPr>
          <a:xfrm>
            <a:off x="9747349" y="4844084"/>
            <a:ext cx="1297066" cy="2022542"/>
          </a:xfrm>
          <a:prstGeom prst="rect">
            <a:avLst/>
          </a:prstGeom>
        </p:spPr>
      </p:pic>
    </p:spTree>
    <p:extLst>
      <p:ext uri="{BB962C8B-B14F-4D97-AF65-F5344CB8AC3E}">
        <p14:creationId xmlns:p14="http://schemas.microsoft.com/office/powerpoint/2010/main" val="3957067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About Us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about us page prototype offers a glimpse into the identity and commitment of Moffat Bay Lodge.</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a consistent navigation header.</a:t>
            </a:r>
          </a:p>
          <a:p>
            <a:pPr marL="457200" lvl="1" indent="0">
              <a:lnSpc>
                <a:spcPct val="100000"/>
              </a:lnSpc>
              <a:buNone/>
            </a:pPr>
            <a:r>
              <a:rPr lang="en-US" sz="1300" b="1" dirty="0"/>
              <a:t>Commitment Message: </a:t>
            </a:r>
            <a:r>
              <a:rPr lang="en-US" sz="1300" dirty="0"/>
              <a:t>A captivating image header features a prominent text box displaying a commitment message.</a:t>
            </a:r>
          </a:p>
          <a:p>
            <a:pPr marL="457200" lvl="1" indent="0">
              <a:lnSpc>
                <a:spcPct val="100000"/>
              </a:lnSpc>
              <a:buNone/>
            </a:pPr>
            <a:r>
              <a:rPr lang="en-US" sz="1300" b="1" dirty="0"/>
              <a:t>Prominent Branding: </a:t>
            </a:r>
            <a:r>
              <a:rPr lang="en-US" sz="1300" dirty="0"/>
              <a:t>A similar logo variant is prominently displayed under the commitment message, establishing the brand identity of the lodge.</a:t>
            </a:r>
            <a:endParaRPr lang="en-US" sz="1300" b="1" dirty="0"/>
          </a:p>
          <a:p>
            <a:pPr marL="457200" lvl="1" indent="0">
              <a:lnSpc>
                <a:spcPct val="100000"/>
              </a:lnSpc>
              <a:buNone/>
            </a:pPr>
            <a:r>
              <a:rPr lang="en-US" sz="1300" b="1" dirty="0"/>
              <a:t>Lodge Showcase: </a:t>
            </a:r>
            <a:r>
              <a:rPr lang="en-US" sz="1300" dirty="0"/>
              <a:t>A gallery section with stunning lodge images with an informative narrative revealing more about the lodge.</a:t>
            </a:r>
          </a:p>
          <a:p>
            <a:pPr marL="457200" lvl="1" indent="0">
              <a:lnSpc>
                <a:spcPct val="100000"/>
              </a:lnSpc>
              <a:buNone/>
            </a:pPr>
            <a:r>
              <a:rPr lang="en-US" sz="1300" b="1" dirty="0"/>
              <a:t>Call to Action: </a:t>
            </a:r>
            <a:r>
              <a:rPr lang="en-US" sz="1300" dirty="0"/>
              <a:t>The “Book Now” button encourages visitors to transition to the reservation system. </a:t>
            </a:r>
            <a:endParaRPr lang="en-US" sz="1300" b="1" dirty="0"/>
          </a:p>
          <a:p>
            <a:pPr marL="457200" lvl="1" indent="0">
              <a:lnSpc>
                <a:spcPct val="100000"/>
              </a:lnSpc>
              <a:buNone/>
            </a:pPr>
            <a:r>
              <a:rPr lang="en-US" sz="1300" b="1" dirty="0"/>
              <a:t>Services Highlights: </a:t>
            </a:r>
            <a:r>
              <a:rPr lang="en-US" sz="1300" dirty="0"/>
              <a:t>A comprehensive list of services is presented in attractive and easy to follow sections. </a:t>
            </a:r>
          </a:p>
          <a:p>
            <a:pPr marL="457200" lvl="1" indent="0">
              <a:lnSpc>
                <a:spcPct val="100000"/>
              </a:lnSpc>
              <a:buNone/>
            </a:pPr>
            <a:r>
              <a:rPr lang="en-US" sz="1300" b="1" dirty="0"/>
              <a:t>Services Details: </a:t>
            </a:r>
            <a:r>
              <a:rPr lang="en-US" sz="1300" dirty="0"/>
              <a:t>Each section provides detailed descriptions of each service. Highlighting a specific aspect such as the marina, events and hosting, or leisure services.</a:t>
            </a:r>
          </a:p>
          <a:p>
            <a:pPr marL="457200" lvl="1" indent="0">
              <a:lnSpc>
                <a:spcPct val="110000"/>
              </a:lnSpc>
              <a:buNone/>
            </a:pPr>
            <a:r>
              <a:rPr lang="en-US" sz="1300" b="1" dirty="0"/>
              <a:t>Footer: </a:t>
            </a:r>
            <a:r>
              <a:rPr lang="en-US" sz="1300" dirty="0"/>
              <a:t>Providing convenient navigation links and an email sign up form inviting visitors to join mailing list.</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website&#10;&#10;Description automatically generated">
            <a:extLst>
              <a:ext uri="{FF2B5EF4-FFF2-40B4-BE49-F238E27FC236}">
                <a16:creationId xmlns:a16="http://schemas.microsoft.com/office/drawing/2014/main" id="{40E1C982-F24A-A150-80E8-F3C049FD7924}"/>
              </a:ext>
            </a:extLst>
          </p:cNvPr>
          <p:cNvPicPr>
            <a:picLocks noChangeAspect="1"/>
          </p:cNvPicPr>
          <p:nvPr/>
        </p:nvPicPr>
        <p:blipFill>
          <a:blip r:embed="rId4"/>
          <a:stretch>
            <a:fillRect/>
          </a:stretch>
        </p:blipFill>
        <p:spPr>
          <a:xfrm>
            <a:off x="5295415" y="0"/>
            <a:ext cx="3622639" cy="6581955"/>
          </a:xfrm>
          <a:prstGeom prst="rect">
            <a:avLst/>
          </a:prstGeom>
        </p:spPr>
      </p:pic>
      <p:pic>
        <p:nvPicPr>
          <p:cNvPr id="7" name="Picture 6" descr="A screenshot of a website&#10;&#10;Description automatically generated">
            <a:extLst>
              <a:ext uri="{FF2B5EF4-FFF2-40B4-BE49-F238E27FC236}">
                <a16:creationId xmlns:a16="http://schemas.microsoft.com/office/drawing/2014/main" id="{F1DCCFD1-14B3-8365-DA39-369A34F2C180}"/>
              </a:ext>
            </a:extLst>
          </p:cNvPr>
          <p:cNvPicPr>
            <a:picLocks noChangeAspect="1"/>
          </p:cNvPicPr>
          <p:nvPr/>
        </p:nvPicPr>
        <p:blipFill>
          <a:blip r:embed="rId5"/>
          <a:stretch>
            <a:fillRect/>
          </a:stretch>
        </p:blipFill>
        <p:spPr>
          <a:xfrm>
            <a:off x="8985861" y="9093"/>
            <a:ext cx="3142877" cy="6858000"/>
          </a:xfrm>
          <a:prstGeom prst="rect">
            <a:avLst/>
          </a:prstGeom>
        </p:spPr>
      </p:pic>
    </p:spTree>
    <p:extLst>
      <p:ext uri="{BB962C8B-B14F-4D97-AF65-F5344CB8AC3E}">
        <p14:creationId xmlns:p14="http://schemas.microsoft.com/office/powerpoint/2010/main" val="74021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761781" cy="664233"/>
          </a:xfrm>
        </p:spPr>
        <p:txBody>
          <a:bodyPr>
            <a:noAutofit/>
          </a:bodyPr>
          <a:lstStyle/>
          <a:p>
            <a:r>
              <a:rPr lang="en-US" sz="3300" dirty="0"/>
              <a:t>Attractions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attractions page prototype is designed to be an informative and exciting overview of the experiences available at Moffat Bay.</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a consistent navigation header.</a:t>
            </a:r>
          </a:p>
          <a:p>
            <a:pPr marL="457200" lvl="1" indent="0">
              <a:lnSpc>
                <a:spcPct val="100000"/>
              </a:lnSpc>
              <a:buNone/>
            </a:pPr>
            <a:r>
              <a:rPr lang="en-US" sz="1300" b="1" dirty="0"/>
              <a:t>Image Header with Attractions Overview: </a:t>
            </a:r>
            <a:r>
              <a:rPr lang="en-US" sz="1300" dirty="0"/>
              <a:t>A scenic image of the lodge with overlaid text. Providing an enticing overview of nearby attractions</a:t>
            </a:r>
          </a:p>
          <a:p>
            <a:pPr marL="457200" lvl="1" indent="0">
              <a:lnSpc>
                <a:spcPct val="100000"/>
              </a:lnSpc>
              <a:buNone/>
            </a:pPr>
            <a:r>
              <a:rPr lang="en-US" sz="1300" b="1" dirty="0"/>
              <a:t>Call to Action: </a:t>
            </a:r>
            <a:r>
              <a:rPr lang="en-US" sz="1300" dirty="0"/>
              <a:t>The “Book Now” button encourages visitors to transition to the reservation system. </a:t>
            </a:r>
            <a:endParaRPr lang="en-US" sz="1300" b="1" dirty="0"/>
          </a:p>
          <a:p>
            <a:pPr marL="457200" lvl="1" indent="0">
              <a:lnSpc>
                <a:spcPct val="100000"/>
              </a:lnSpc>
              <a:buNone/>
            </a:pPr>
            <a:r>
              <a:rPr lang="en-US" sz="1300" b="1" dirty="0"/>
              <a:t>Attractions Sections: </a:t>
            </a:r>
            <a:r>
              <a:rPr lang="en-US" sz="1300" dirty="0"/>
              <a:t>Each attraction is presented sequentially in their own sleek and striking section. With vibrant a vibrant image gallery, reviews, and informational text.</a:t>
            </a:r>
          </a:p>
          <a:p>
            <a:pPr marL="457200" lvl="1" indent="0">
              <a:lnSpc>
                <a:spcPct val="100000"/>
              </a:lnSpc>
              <a:buNone/>
            </a:pPr>
            <a:r>
              <a:rPr lang="en-US" sz="1300" b="1" dirty="0"/>
              <a:t>Whale Watching: </a:t>
            </a:r>
            <a:r>
              <a:rPr lang="en-US" sz="1300" dirty="0"/>
              <a:t>Design section, text overview, and gallery dedicated to whale watching.</a:t>
            </a:r>
          </a:p>
          <a:p>
            <a:pPr marL="457200" lvl="1" indent="0">
              <a:lnSpc>
                <a:spcPct val="100000"/>
              </a:lnSpc>
              <a:buNone/>
            </a:pPr>
            <a:r>
              <a:rPr lang="en-US" sz="1300" b="1" dirty="0"/>
              <a:t>Scuba Diving: </a:t>
            </a:r>
            <a:r>
              <a:rPr lang="en-US" sz="1300" dirty="0"/>
              <a:t>Design section, text overview, and gallery dedicated to scuba diving.</a:t>
            </a:r>
          </a:p>
          <a:p>
            <a:pPr marL="457200" lvl="1" indent="0">
              <a:lnSpc>
                <a:spcPct val="100000"/>
              </a:lnSpc>
              <a:buNone/>
            </a:pPr>
            <a:r>
              <a:rPr lang="en-US" sz="1300" b="1" dirty="0"/>
              <a:t>Guided Hiking Tours: </a:t>
            </a:r>
            <a:r>
              <a:rPr lang="en-US" sz="1300" dirty="0"/>
              <a:t>Design section, text overview, and gallery dedicated to hiking tours.</a:t>
            </a:r>
          </a:p>
          <a:p>
            <a:pPr marL="457200" lvl="1" indent="0">
              <a:lnSpc>
                <a:spcPct val="100000"/>
              </a:lnSpc>
              <a:buNone/>
            </a:pPr>
            <a:r>
              <a:rPr lang="en-US" sz="1300" b="1" dirty="0"/>
              <a:t>Kayaking: </a:t>
            </a:r>
            <a:r>
              <a:rPr lang="en-US" sz="1300" dirty="0"/>
              <a:t>Design section, text overview, and gallery dedicated to kayaking.</a:t>
            </a:r>
          </a:p>
          <a:p>
            <a:pPr marL="457200" lvl="1" indent="0">
              <a:lnSpc>
                <a:spcPct val="110000"/>
              </a:lnSpc>
              <a:buNone/>
            </a:pPr>
            <a:r>
              <a:rPr lang="en-US" sz="1300" b="1" dirty="0"/>
              <a:t>Footer: </a:t>
            </a:r>
            <a:r>
              <a:rPr lang="en-US" sz="1300" dirty="0"/>
              <a:t>Providing convenient navigation links and an email sign up form inviting visitors to join mailing list.</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website&#10;&#10;Description automatically generated">
            <a:extLst>
              <a:ext uri="{FF2B5EF4-FFF2-40B4-BE49-F238E27FC236}">
                <a16:creationId xmlns:a16="http://schemas.microsoft.com/office/drawing/2014/main" id="{C4624D9E-2CC0-58AE-5C15-A820A8D39570}"/>
              </a:ext>
            </a:extLst>
          </p:cNvPr>
          <p:cNvPicPr>
            <a:picLocks noChangeAspect="1"/>
          </p:cNvPicPr>
          <p:nvPr/>
        </p:nvPicPr>
        <p:blipFill>
          <a:blip r:embed="rId4"/>
          <a:stretch>
            <a:fillRect/>
          </a:stretch>
        </p:blipFill>
        <p:spPr>
          <a:xfrm>
            <a:off x="5307945" y="8626"/>
            <a:ext cx="3374525" cy="6858000"/>
          </a:xfrm>
          <a:prstGeom prst="rect">
            <a:avLst/>
          </a:prstGeom>
        </p:spPr>
      </p:pic>
      <p:pic>
        <p:nvPicPr>
          <p:cNvPr id="7" name="Picture 6" descr="A screenshot of a website&#10;&#10;Description automatically generated">
            <a:extLst>
              <a:ext uri="{FF2B5EF4-FFF2-40B4-BE49-F238E27FC236}">
                <a16:creationId xmlns:a16="http://schemas.microsoft.com/office/drawing/2014/main" id="{CEEE32EC-1AA9-B3E6-B071-B6B45F5A640B}"/>
              </a:ext>
            </a:extLst>
          </p:cNvPr>
          <p:cNvPicPr>
            <a:picLocks noChangeAspect="1"/>
          </p:cNvPicPr>
          <p:nvPr/>
        </p:nvPicPr>
        <p:blipFill>
          <a:blip r:embed="rId5"/>
          <a:stretch>
            <a:fillRect/>
          </a:stretch>
        </p:blipFill>
        <p:spPr>
          <a:xfrm>
            <a:off x="8724589" y="8626"/>
            <a:ext cx="3425292" cy="6858000"/>
          </a:xfrm>
          <a:prstGeom prst="rect">
            <a:avLst/>
          </a:prstGeom>
        </p:spPr>
      </p:pic>
    </p:spTree>
    <p:extLst>
      <p:ext uri="{BB962C8B-B14F-4D97-AF65-F5344CB8AC3E}">
        <p14:creationId xmlns:p14="http://schemas.microsoft.com/office/powerpoint/2010/main" val="3555518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a:bodyPr>
          <a:lstStyle/>
          <a:p>
            <a:r>
              <a:rPr lang="en-US" sz="3300" dirty="0"/>
              <a:t>registration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registration page prototype offers a visual representation of user registration for the site.</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a consistent navigation header.</a:t>
            </a:r>
          </a:p>
          <a:p>
            <a:pPr marL="457200" lvl="1" indent="0">
              <a:lnSpc>
                <a:spcPct val="100000"/>
              </a:lnSpc>
              <a:buNone/>
            </a:pPr>
            <a:r>
              <a:rPr lang="en-US" sz="1300" b="1" dirty="0"/>
              <a:t>Call to Action: </a:t>
            </a:r>
            <a:r>
              <a:rPr lang="en-US" sz="1300" dirty="0"/>
              <a:t>The “Book Now” button encourages visitors to transition to the reservation system. </a:t>
            </a:r>
          </a:p>
          <a:p>
            <a:pPr marL="457200" lvl="1" indent="0">
              <a:lnSpc>
                <a:spcPct val="100000"/>
              </a:lnSpc>
              <a:buNone/>
            </a:pPr>
            <a:r>
              <a:rPr lang="en-US" sz="1300" b="1" dirty="0"/>
              <a:t>Prominent Branding: </a:t>
            </a:r>
            <a:r>
              <a:rPr lang="en-US" sz="1300" dirty="0"/>
              <a:t>Our logo is prominently displayed in the form, reinforcing brand identity and trust.</a:t>
            </a:r>
          </a:p>
          <a:p>
            <a:pPr marL="457200" lvl="1" indent="0">
              <a:lnSpc>
                <a:spcPct val="100000"/>
              </a:lnSpc>
              <a:buNone/>
            </a:pPr>
            <a:r>
              <a:rPr lang="en-US" sz="1300" b="1" dirty="0"/>
              <a:t>User Registration Form: </a:t>
            </a:r>
            <a:r>
              <a:rPr lang="en-US" sz="1300" dirty="0"/>
              <a:t>The central focus of the page is the user friendly and attractive registration form. Its intuitive design helps streamline the registration process. Indicators mark the mandatory fields.</a:t>
            </a:r>
          </a:p>
          <a:p>
            <a:pPr marL="457200" lvl="1" indent="0">
              <a:lnSpc>
                <a:spcPct val="100000"/>
              </a:lnSpc>
              <a:buNone/>
            </a:pPr>
            <a:r>
              <a:rPr lang="en-US" sz="1300" b="1" dirty="0"/>
              <a:t>Input Fields &amp; Labels: </a:t>
            </a:r>
            <a:r>
              <a:rPr lang="en-US" sz="1300" dirty="0"/>
              <a:t>Each field is accompanied by clear labeling, making it easy for users to understand and complete the requirements.</a:t>
            </a:r>
            <a:endParaRPr lang="en-US" sz="1300" b="1" dirty="0"/>
          </a:p>
          <a:p>
            <a:pPr marL="457200" lvl="1" indent="0">
              <a:lnSpc>
                <a:spcPct val="100000"/>
              </a:lnSpc>
              <a:buNone/>
            </a:pPr>
            <a:r>
              <a:rPr lang="en-US" sz="1300" b="1" dirty="0"/>
              <a:t>Password Requirements: </a:t>
            </a:r>
            <a:r>
              <a:rPr lang="en-US" sz="1300" dirty="0"/>
              <a:t>Clear and concise instructions for password requirement are provided. Enhancing the security of user accounts by ensuring secure and strong passwords are created.</a:t>
            </a:r>
            <a:endParaRPr lang="en-US" sz="1300" b="1" dirty="0"/>
          </a:p>
          <a:p>
            <a:pPr marL="457200" lvl="1" indent="0">
              <a:lnSpc>
                <a:spcPct val="100000"/>
              </a:lnSpc>
              <a:buNone/>
            </a:pPr>
            <a:r>
              <a:rPr lang="en-US" sz="1300" b="1" dirty="0"/>
              <a:t>Register Now Button: </a:t>
            </a:r>
            <a:r>
              <a:rPr lang="en-US" sz="1300" dirty="0"/>
              <a:t>The “Register Now” button serves as a clear indicator, prompting users to complete their registration.</a:t>
            </a:r>
          </a:p>
          <a:p>
            <a:pPr marL="457200" lvl="1" indent="0">
              <a:lnSpc>
                <a:spcPct val="110000"/>
              </a:lnSpc>
              <a:buNone/>
            </a:pPr>
            <a:r>
              <a:rPr lang="en-US" sz="1300" b="1" dirty="0"/>
              <a:t>Footer: </a:t>
            </a:r>
            <a:r>
              <a:rPr lang="en-US" sz="1300" dirty="0"/>
              <a:t>Providing convenient navigation links and an email sign up form inviting visitors to join mailing list.</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login form&#10;&#10;Description automatically generated">
            <a:extLst>
              <a:ext uri="{FF2B5EF4-FFF2-40B4-BE49-F238E27FC236}">
                <a16:creationId xmlns:a16="http://schemas.microsoft.com/office/drawing/2014/main" id="{72A69CBD-6E89-2CAF-E1C9-794BCDA7E766}"/>
              </a:ext>
            </a:extLst>
          </p:cNvPr>
          <p:cNvPicPr>
            <a:picLocks noChangeAspect="1"/>
          </p:cNvPicPr>
          <p:nvPr/>
        </p:nvPicPr>
        <p:blipFill>
          <a:blip r:embed="rId4"/>
          <a:stretch>
            <a:fillRect/>
          </a:stretch>
        </p:blipFill>
        <p:spPr>
          <a:xfrm>
            <a:off x="5414812" y="146651"/>
            <a:ext cx="6642338" cy="6642338"/>
          </a:xfrm>
          <a:prstGeom prst="rect">
            <a:avLst/>
          </a:prstGeom>
        </p:spPr>
      </p:pic>
    </p:spTree>
    <p:extLst>
      <p:ext uri="{BB962C8B-B14F-4D97-AF65-F5344CB8AC3E}">
        <p14:creationId xmlns:p14="http://schemas.microsoft.com/office/powerpoint/2010/main" val="419537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login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login page prototype offers a visual representation of the secure and convenient login for users.</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a consistent navigation header.</a:t>
            </a:r>
          </a:p>
          <a:p>
            <a:pPr marL="457200" lvl="1" indent="0">
              <a:lnSpc>
                <a:spcPct val="100000"/>
              </a:lnSpc>
              <a:buNone/>
            </a:pPr>
            <a:r>
              <a:rPr lang="en-US" sz="1300" b="1" dirty="0"/>
              <a:t>Call to Action: </a:t>
            </a:r>
            <a:r>
              <a:rPr lang="en-US" sz="1300" dirty="0"/>
              <a:t>The “Book Now” button encourages visitors to transition to the reservation system. </a:t>
            </a:r>
          </a:p>
          <a:p>
            <a:pPr marL="457200" lvl="1" indent="0">
              <a:lnSpc>
                <a:spcPct val="100000"/>
              </a:lnSpc>
              <a:buNone/>
            </a:pPr>
            <a:r>
              <a:rPr lang="en-US" sz="1300" b="1" dirty="0"/>
              <a:t>Prominent Branding: </a:t>
            </a:r>
            <a:r>
              <a:rPr lang="en-US" sz="1300" dirty="0"/>
              <a:t>Our logo is prominently displayed in the form, reinforcing brand identity and trust.</a:t>
            </a:r>
          </a:p>
          <a:p>
            <a:pPr marL="457200" lvl="1" indent="0">
              <a:lnSpc>
                <a:spcPct val="100000"/>
              </a:lnSpc>
              <a:buNone/>
            </a:pPr>
            <a:r>
              <a:rPr lang="en-US" sz="1300" b="1" dirty="0"/>
              <a:t>Login Form: </a:t>
            </a:r>
            <a:r>
              <a:rPr lang="en-US" sz="1300" dirty="0"/>
              <a:t>The central focus of the page is the simple and attractive login form. Designed to simplify the login process. Indicators mark the mandatory fields.</a:t>
            </a:r>
          </a:p>
          <a:p>
            <a:pPr marL="457200" lvl="1" indent="0">
              <a:lnSpc>
                <a:spcPct val="100000"/>
              </a:lnSpc>
              <a:buNone/>
            </a:pPr>
            <a:r>
              <a:rPr lang="en-US" sz="1300" b="1" dirty="0"/>
              <a:t>Input Fields &amp; Labels: </a:t>
            </a:r>
            <a:r>
              <a:rPr lang="en-US" sz="1300" dirty="0"/>
              <a:t>Each field is accompanied by clear labeling, making it effortless for users to enter in their information.</a:t>
            </a:r>
            <a:endParaRPr lang="en-US" sz="1300" b="1" dirty="0"/>
          </a:p>
          <a:p>
            <a:pPr marL="457200" lvl="1" indent="0">
              <a:lnSpc>
                <a:spcPct val="100000"/>
              </a:lnSpc>
              <a:buNone/>
            </a:pPr>
            <a:r>
              <a:rPr lang="en-US" sz="1300" b="1" dirty="0"/>
              <a:t>Sign-In Button: </a:t>
            </a:r>
            <a:r>
              <a:rPr lang="en-US" sz="1300" dirty="0"/>
              <a:t>Visually appealing “Sign-In” button stands out as a clear indication, prompting users to complete the login process.</a:t>
            </a:r>
            <a:endParaRPr lang="en-US" sz="1300" b="1" dirty="0"/>
          </a:p>
          <a:p>
            <a:pPr marL="457200" lvl="1" indent="0">
              <a:lnSpc>
                <a:spcPct val="100000"/>
              </a:lnSpc>
              <a:buNone/>
            </a:pPr>
            <a:r>
              <a:rPr lang="en-US" sz="1300" b="1" dirty="0"/>
              <a:t>Create Account Button: </a:t>
            </a:r>
            <a:r>
              <a:rPr lang="en-US" sz="1300" dirty="0"/>
              <a:t>The “Create Account” button is provided for users who do not have an existing account. Redirecting them to the registration page, encouraging new users to join our community.</a:t>
            </a:r>
          </a:p>
          <a:p>
            <a:pPr marL="457200" lvl="1" indent="0">
              <a:lnSpc>
                <a:spcPct val="110000"/>
              </a:lnSpc>
              <a:buNone/>
            </a:pPr>
            <a:r>
              <a:rPr lang="en-US" sz="1300" b="1" dirty="0"/>
              <a:t>Footer: </a:t>
            </a:r>
            <a:r>
              <a:rPr lang="en-US" sz="1300" dirty="0"/>
              <a:t>Providing convenient navigation links and an email sign up form inviting visitors to join mailing list.</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login form&#10;&#10;Description automatically generated">
            <a:extLst>
              <a:ext uri="{FF2B5EF4-FFF2-40B4-BE49-F238E27FC236}">
                <a16:creationId xmlns:a16="http://schemas.microsoft.com/office/drawing/2014/main" id="{7937A0C9-1104-4EC9-F90C-87C3D4F2E159}"/>
              </a:ext>
            </a:extLst>
          </p:cNvPr>
          <p:cNvPicPr>
            <a:picLocks noChangeAspect="1"/>
          </p:cNvPicPr>
          <p:nvPr/>
        </p:nvPicPr>
        <p:blipFill>
          <a:blip r:embed="rId4"/>
          <a:stretch>
            <a:fillRect/>
          </a:stretch>
        </p:blipFill>
        <p:spPr>
          <a:xfrm>
            <a:off x="5538403" y="478767"/>
            <a:ext cx="6452367" cy="5650302"/>
          </a:xfrm>
          <a:prstGeom prst="rect">
            <a:avLst/>
          </a:prstGeom>
        </p:spPr>
      </p:pic>
    </p:spTree>
    <p:extLst>
      <p:ext uri="{BB962C8B-B14F-4D97-AF65-F5344CB8AC3E}">
        <p14:creationId xmlns:p14="http://schemas.microsoft.com/office/powerpoint/2010/main" val="1826575420"/>
      </p:ext>
    </p:extLst>
  </p:cSld>
  <p:clrMapOvr>
    <a:masterClrMapping/>
  </p:clrMapOvr>
</p:sld>
</file>

<file path=ppt/theme/theme1.xml><?xml version="1.0" encoding="utf-8"?>
<a:theme xmlns:a="http://schemas.openxmlformats.org/drawingml/2006/main" name="Office Theme">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avel Presentation_win32_v2" id="{1F3BE848-A059-4AF4-89B2-3C575AFD7A20}" vid="{A68E0537-505F-4C11-B0E8-DA8640CB4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AC5179A-B9B5-4229-BCDD-2E1CD5D34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ED8A25-70CA-4AFB-A0DB-C391ACAAD2C4}">
  <ds:schemaRefs>
    <ds:schemaRef ds:uri="http://schemas.microsoft.com/sharepoint/v3/contenttype/forms"/>
  </ds:schemaRefs>
</ds:datastoreItem>
</file>

<file path=customXml/itemProps3.xml><?xml version="1.0" encoding="utf-8"?>
<ds:datastoreItem xmlns:ds="http://schemas.openxmlformats.org/officeDocument/2006/customXml" ds:itemID="{AA88F49E-C42F-4822-8376-318FB5D7679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Travel presentation</Template>
  <TotalTime>640</TotalTime>
  <Words>4349</Words>
  <Application>Microsoft Office PowerPoint</Application>
  <PresentationFormat>Widescreen</PresentationFormat>
  <Paragraphs>501</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Gill Sans MT</vt:lpstr>
      <vt:lpstr>Gill Sans Nova Light</vt:lpstr>
      <vt:lpstr>Helvetica Light</vt:lpstr>
      <vt:lpstr>Office Theme</vt:lpstr>
      <vt:lpstr>Moffat bay marina &amp; lodge      BRAVO TEAM</vt:lpstr>
      <vt:lpstr>To  see  it  in  action  Explore  the  live  site  here… </vt:lpstr>
      <vt:lpstr>MEET  THE BRAVO  TEAM</vt:lpstr>
      <vt:lpstr> Moffat bay marina &amp; lodge   Sample prototypes</vt:lpstr>
      <vt:lpstr>Landing page</vt:lpstr>
      <vt:lpstr>About Us page</vt:lpstr>
      <vt:lpstr>Attractions page</vt:lpstr>
      <vt:lpstr>registration page</vt:lpstr>
      <vt:lpstr>login page</vt:lpstr>
      <vt:lpstr>reservation page</vt:lpstr>
      <vt:lpstr>summary page</vt:lpstr>
      <vt:lpstr>lookup page</vt:lpstr>
      <vt:lpstr> Moffat bay marina &amp; lodge   Entity Relationship  Diagram (ERD)</vt:lpstr>
      <vt:lpstr>PowerPoint Presentation</vt:lpstr>
      <vt:lpstr>ERD - Diagram</vt:lpstr>
      <vt:lpstr>ERD - Diagram</vt:lpstr>
      <vt:lpstr> Moffat bay marina &amp; lodge   Test cases</vt:lpstr>
      <vt:lpstr>User Registration Form Functionality</vt:lpstr>
      <vt:lpstr>Reservation System availability search pathway</vt:lpstr>
      <vt:lpstr>Reservation confirmation &amp; cancel function</vt:lpstr>
      <vt:lpstr>Delete reservation functionality</vt:lpstr>
      <vt:lpstr>Link functionality on activities page</vt:lpstr>
      <vt:lpstr> Moffat bay marina &amp; lodge   lessons learned</vt:lpstr>
      <vt:lpstr>A LEARNING EXPERIENCE</vt:lpstr>
      <vt:lpstr> THANK YOU BRAVO TEAM  Brittany Kyncl &amp; Mark Witt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Moffat bay marina &amp; lodge      BRAVO TEAM</dc:title>
  <dc:creator>brittany kyncl</dc:creator>
  <cp:lastModifiedBy>brittany kyncl</cp:lastModifiedBy>
  <cp:revision>1</cp:revision>
  <dcterms:created xsi:type="dcterms:W3CDTF">2023-09-28T01:21:41Z</dcterms:created>
  <dcterms:modified xsi:type="dcterms:W3CDTF">2023-09-28T22:25:55Z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